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0" r:id="rId4"/>
    <p:sldId id="291"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59" r:id="rId3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52" autoAdjust="0"/>
  </p:normalViewPr>
  <p:slideViewPr>
    <p:cSldViewPr>
      <p:cViewPr varScale="1">
        <p:scale>
          <a:sx n="91" d="100"/>
          <a:sy n="91" d="100"/>
        </p:scale>
        <p:origin x="5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08DCFD56-70A6-4461-A4A6-B157530BEDAF}" type="slidenum">
              <a:rPr lang="es-ES"/>
              <a:pPr/>
              <a:t>‹#›</a:t>
            </a:fld>
            <a:endParaRPr lang="es-ES"/>
          </a:p>
        </p:txBody>
      </p:sp>
    </p:spTree>
    <p:extLst>
      <p:ext uri="{BB962C8B-B14F-4D97-AF65-F5344CB8AC3E}">
        <p14:creationId xmlns:p14="http://schemas.microsoft.com/office/powerpoint/2010/main" val="234593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31635E08-7CC7-449E-A9D6-319BEDF75D17}" type="slidenum">
              <a:rPr lang="es-ES"/>
              <a:pPr/>
              <a:t>‹#›</a:t>
            </a:fld>
            <a:endParaRPr lang="es-ES"/>
          </a:p>
        </p:txBody>
      </p:sp>
    </p:spTree>
    <p:extLst>
      <p:ext uri="{BB962C8B-B14F-4D97-AF65-F5344CB8AC3E}">
        <p14:creationId xmlns:p14="http://schemas.microsoft.com/office/powerpoint/2010/main" val="351915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FD10A381-1B5D-42DE-A5FD-CE1606382C64}" type="slidenum">
              <a:rPr lang="es-ES"/>
              <a:pPr/>
              <a:t>‹#›</a:t>
            </a:fld>
            <a:endParaRPr lang="es-ES"/>
          </a:p>
        </p:txBody>
      </p:sp>
    </p:spTree>
    <p:extLst>
      <p:ext uri="{BB962C8B-B14F-4D97-AF65-F5344CB8AC3E}">
        <p14:creationId xmlns:p14="http://schemas.microsoft.com/office/powerpoint/2010/main" val="321313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E6CC6305-8950-4C07-BEB5-B6640EF5678F}" type="slidenum">
              <a:rPr lang="es-ES"/>
              <a:pPr/>
              <a:t>‹#›</a:t>
            </a:fld>
            <a:endParaRPr lang="es-ES"/>
          </a:p>
        </p:txBody>
      </p:sp>
    </p:spTree>
    <p:extLst>
      <p:ext uri="{BB962C8B-B14F-4D97-AF65-F5344CB8AC3E}">
        <p14:creationId xmlns:p14="http://schemas.microsoft.com/office/powerpoint/2010/main" val="363406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974829DF-C381-4AD2-8B98-0EEC0C8752A7}" type="slidenum">
              <a:rPr lang="es-ES"/>
              <a:pPr/>
              <a:t>‹#›</a:t>
            </a:fld>
            <a:endParaRPr lang="es-ES"/>
          </a:p>
        </p:txBody>
      </p:sp>
    </p:spTree>
    <p:extLst>
      <p:ext uri="{BB962C8B-B14F-4D97-AF65-F5344CB8AC3E}">
        <p14:creationId xmlns:p14="http://schemas.microsoft.com/office/powerpoint/2010/main" val="351331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B231E636-ABEA-403B-ACBE-34C4E50F289A}" type="slidenum">
              <a:rPr lang="es-ES"/>
              <a:pPr/>
              <a:t>‹#›</a:t>
            </a:fld>
            <a:endParaRPr lang="es-ES"/>
          </a:p>
        </p:txBody>
      </p:sp>
    </p:spTree>
    <p:extLst>
      <p:ext uri="{BB962C8B-B14F-4D97-AF65-F5344CB8AC3E}">
        <p14:creationId xmlns:p14="http://schemas.microsoft.com/office/powerpoint/2010/main" val="222841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861FBB84-7BED-4D5F-8D50-9519180F2DDE}" type="slidenum">
              <a:rPr lang="es-ES"/>
              <a:pPr/>
              <a:t>‹#›</a:t>
            </a:fld>
            <a:endParaRPr lang="es-ES"/>
          </a:p>
        </p:txBody>
      </p:sp>
    </p:spTree>
    <p:extLst>
      <p:ext uri="{BB962C8B-B14F-4D97-AF65-F5344CB8AC3E}">
        <p14:creationId xmlns:p14="http://schemas.microsoft.com/office/powerpoint/2010/main" val="2218957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D77B1812-90C6-407E-A194-FCAE3C26C06D}" type="slidenum">
              <a:rPr lang="es-ES"/>
              <a:pPr/>
              <a:t>‹#›</a:t>
            </a:fld>
            <a:endParaRPr lang="es-ES"/>
          </a:p>
        </p:txBody>
      </p:sp>
    </p:spTree>
    <p:extLst>
      <p:ext uri="{BB962C8B-B14F-4D97-AF65-F5344CB8AC3E}">
        <p14:creationId xmlns:p14="http://schemas.microsoft.com/office/powerpoint/2010/main" val="48772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23FA65F6-5F21-43E2-942A-6CBC52A9791B}" type="slidenum">
              <a:rPr lang="es-ES"/>
              <a:pPr/>
              <a:t>‹#›</a:t>
            </a:fld>
            <a:endParaRPr lang="es-ES"/>
          </a:p>
        </p:txBody>
      </p:sp>
    </p:spTree>
    <p:extLst>
      <p:ext uri="{BB962C8B-B14F-4D97-AF65-F5344CB8AC3E}">
        <p14:creationId xmlns:p14="http://schemas.microsoft.com/office/powerpoint/2010/main" val="318813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1A67C7F9-07BC-4F62-8BF7-9FAD92A963FA}" type="slidenum">
              <a:rPr lang="es-ES"/>
              <a:pPr/>
              <a:t>‹#›</a:t>
            </a:fld>
            <a:endParaRPr lang="es-ES"/>
          </a:p>
        </p:txBody>
      </p:sp>
    </p:spTree>
    <p:extLst>
      <p:ext uri="{BB962C8B-B14F-4D97-AF65-F5344CB8AC3E}">
        <p14:creationId xmlns:p14="http://schemas.microsoft.com/office/powerpoint/2010/main" val="224006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DA343E83-DC4D-4D90-8ACD-AB07BA539149}" type="slidenum">
              <a:rPr lang="es-ES"/>
              <a:pPr/>
              <a:t>‹#›</a:t>
            </a:fld>
            <a:endParaRPr lang="es-ES"/>
          </a:p>
        </p:txBody>
      </p:sp>
    </p:spTree>
    <p:extLst>
      <p:ext uri="{BB962C8B-B14F-4D97-AF65-F5344CB8AC3E}">
        <p14:creationId xmlns:p14="http://schemas.microsoft.com/office/powerpoint/2010/main" val="380758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D1A57A9-C215-4159-AFFE-D27F164EAC8A}"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cs typeface="Arial" pitchFamily="34" charset="0"/>
        </a:defRPr>
      </a:lvl2pPr>
      <a:lvl3pPr algn="ctr" rtl="0" eaLnBrk="1" fontAlgn="base" hangingPunct="1">
        <a:spcBef>
          <a:spcPct val="0"/>
        </a:spcBef>
        <a:spcAft>
          <a:spcPct val="0"/>
        </a:spcAft>
        <a:defRPr sz="4400">
          <a:solidFill>
            <a:schemeClr val="tx2"/>
          </a:solidFill>
          <a:latin typeface="Arial" pitchFamily="34" charset="0"/>
          <a:cs typeface="Arial" pitchFamily="34" charset="0"/>
        </a:defRPr>
      </a:lvl3pPr>
      <a:lvl4pPr algn="ctr" rtl="0" eaLnBrk="1" fontAlgn="base" hangingPunct="1">
        <a:spcBef>
          <a:spcPct val="0"/>
        </a:spcBef>
        <a:spcAft>
          <a:spcPct val="0"/>
        </a:spcAft>
        <a:defRPr sz="4400">
          <a:solidFill>
            <a:schemeClr val="tx2"/>
          </a:solidFill>
          <a:latin typeface="Arial" pitchFamily="34" charset="0"/>
          <a:cs typeface="Arial" pitchFamily="34" charset="0"/>
        </a:defRPr>
      </a:lvl4pPr>
      <a:lvl5pPr algn="ctr" rtl="0"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7" name="Rectangle 19"/>
          <p:cNvSpPr>
            <a:spLocks noChangeArrowheads="1"/>
          </p:cNvSpPr>
          <p:nvPr/>
        </p:nvSpPr>
        <p:spPr bwMode="auto">
          <a:xfrm>
            <a:off x="684213" y="5157788"/>
            <a:ext cx="777240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dirty="0"/>
              <a:t>The Egyptian Artifacts of the Cairo Museum</a:t>
            </a:r>
            <a:endParaRPr lang="es-ES" sz="4400" dirty="0"/>
          </a:p>
        </p:txBody>
      </p:sp>
      <p:sp>
        <p:nvSpPr>
          <p:cNvPr id="2068" name="Rectangle 20"/>
          <p:cNvSpPr>
            <a:spLocks noChangeArrowheads="1"/>
          </p:cNvSpPr>
          <p:nvPr/>
        </p:nvSpPr>
        <p:spPr bwMode="auto">
          <a:xfrm>
            <a:off x="1403350" y="2276475"/>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endParaRPr lang="en-US"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2400"/>
            <a:ext cx="9165021" cy="6472796"/>
          </a:xfrm>
          <a:prstGeom prst="rect">
            <a:avLst/>
          </a:prstGeom>
        </p:spPr>
      </p:pic>
    </p:spTree>
    <p:extLst>
      <p:ext uri="{BB962C8B-B14F-4D97-AF65-F5344CB8AC3E}">
        <p14:creationId xmlns:p14="http://schemas.microsoft.com/office/powerpoint/2010/main" val="413132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8800" y="13138"/>
            <a:ext cx="5295546" cy="6860628"/>
          </a:xfrm>
          <a:prstGeom prst="rect">
            <a:avLst/>
          </a:prstGeom>
        </p:spPr>
      </p:pic>
    </p:spTree>
    <p:extLst>
      <p:ext uri="{BB962C8B-B14F-4D97-AF65-F5344CB8AC3E}">
        <p14:creationId xmlns:p14="http://schemas.microsoft.com/office/powerpoint/2010/main" val="298516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04789"/>
            <a:ext cx="9144000" cy="6472237"/>
          </a:xfrm>
          <a:prstGeom prst="rect">
            <a:avLst/>
          </a:prstGeom>
        </p:spPr>
      </p:pic>
    </p:spTree>
    <p:extLst>
      <p:ext uri="{BB962C8B-B14F-4D97-AF65-F5344CB8AC3E}">
        <p14:creationId xmlns:p14="http://schemas.microsoft.com/office/powerpoint/2010/main" val="245083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80975"/>
            <a:ext cx="9144000" cy="6543675"/>
          </a:xfrm>
          <a:prstGeom prst="rect">
            <a:avLst/>
          </a:prstGeom>
        </p:spPr>
      </p:pic>
    </p:spTree>
    <p:extLst>
      <p:ext uri="{BB962C8B-B14F-4D97-AF65-F5344CB8AC3E}">
        <p14:creationId xmlns:p14="http://schemas.microsoft.com/office/powerpoint/2010/main" val="3489903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8800" y="10510"/>
            <a:ext cx="5285405" cy="6847490"/>
          </a:xfrm>
          <a:prstGeom prst="rect">
            <a:avLst/>
          </a:prstGeom>
        </p:spPr>
      </p:pic>
    </p:spTree>
    <p:extLst>
      <p:ext uri="{BB962C8B-B14F-4D97-AF65-F5344CB8AC3E}">
        <p14:creationId xmlns:p14="http://schemas.microsoft.com/office/powerpoint/2010/main" val="365536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5255"/>
            <a:ext cx="5286850" cy="6863255"/>
          </a:xfrm>
          <a:prstGeom prst="rect">
            <a:avLst/>
          </a:prstGeom>
        </p:spPr>
      </p:pic>
    </p:spTree>
    <p:extLst>
      <p:ext uri="{BB962C8B-B14F-4D97-AF65-F5344CB8AC3E}">
        <p14:creationId xmlns:p14="http://schemas.microsoft.com/office/powerpoint/2010/main" val="1357845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204788"/>
            <a:ext cx="9144000" cy="6472238"/>
          </a:xfrm>
          <a:prstGeom prst="rect">
            <a:avLst/>
          </a:prstGeom>
        </p:spPr>
      </p:pic>
    </p:spTree>
    <p:extLst>
      <p:ext uri="{BB962C8B-B14F-4D97-AF65-F5344CB8AC3E}">
        <p14:creationId xmlns:p14="http://schemas.microsoft.com/office/powerpoint/2010/main" val="3682329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5725"/>
            <a:ext cx="9144000" cy="6600825"/>
          </a:xfrm>
          <a:prstGeom prst="rect">
            <a:avLst/>
          </a:prstGeom>
        </p:spPr>
      </p:pic>
    </p:spTree>
    <p:extLst>
      <p:ext uri="{BB962C8B-B14F-4D97-AF65-F5344CB8AC3E}">
        <p14:creationId xmlns:p14="http://schemas.microsoft.com/office/powerpoint/2010/main" val="2727022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2599" y="13138"/>
            <a:ext cx="5229901" cy="6844862"/>
          </a:xfrm>
          <a:prstGeom prst="rect">
            <a:avLst/>
          </a:prstGeom>
        </p:spPr>
      </p:pic>
    </p:spTree>
    <p:extLst>
      <p:ext uri="{BB962C8B-B14F-4D97-AF65-F5344CB8AC3E}">
        <p14:creationId xmlns:p14="http://schemas.microsoft.com/office/powerpoint/2010/main" val="841676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510" y="149560"/>
            <a:ext cx="9154510" cy="6622716"/>
          </a:xfrm>
          <a:prstGeom prst="rect">
            <a:avLst/>
          </a:prstGeom>
        </p:spPr>
      </p:pic>
    </p:spTree>
    <p:extLst>
      <p:ext uri="{BB962C8B-B14F-4D97-AF65-F5344CB8AC3E}">
        <p14:creationId xmlns:p14="http://schemas.microsoft.com/office/powerpoint/2010/main" val="359701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288" y="260350"/>
            <a:ext cx="8353425" cy="927100"/>
          </a:xfrm>
        </p:spPr>
        <p:txBody>
          <a:bodyPr/>
          <a:lstStyle/>
          <a:p>
            <a:endParaRPr lang="es-ES" dirty="0">
              <a:solidFill>
                <a:schemeClr val="tx1"/>
              </a:solidFill>
            </a:endParaRPr>
          </a:p>
        </p:txBody>
      </p:sp>
      <p:sp>
        <p:nvSpPr>
          <p:cNvPr id="3075" name="Rectangle 3"/>
          <p:cNvSpPr>
            <a:spLocks noGrp="1" noChangeArrowheads="1"/>
          </p:cNvSpPr>
          <p:nvPr>
            <p:ph type="body" idx="1"/>
          </p:nvPr>
        </p:nvSpPr>
        <p:spPr>
          <a:xfrm>
            <a:off x="323850" y="1557338"/>
            <a:ext cx="8362950" cy="5040312"/>
          </a:xfrm>
        </p:spPr>
        <p:txBody>
          <a:bodyPr/>
          <a:lstStyle/>
          <a:p>
            <a:r>
              <a:rPr lang="en-US" dirty="0"/>
              <a:t>The Museum of Egyptian Antiquities, known commonly as the Egyptian Museum or Museum of Cairo, in Cairo, Egypt, is home to an extensive collection of ancient Egyptian antiquities. It has 120,000 items, with a representative amount on display, the remainder in storerooms. </a:t>
            </a:r>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5725"/>
            <a:ext cx="9144000" cy="6600825"/>
          </a:xfrm>
          <a:prstGeom prst="rect">
            <a:avLst/>
          </a:prstGeom>
        </p:spPr>
      </p:pic>
    </p:spTree>
    <p:extLst>
      <p:ext uri="{BB962C8B-B14F-4D97-AF65-F5344CB8AC3E}">
        <p14:creationId xmlns:p14="http://schemas.microsoft.com/office/powerpoint/2010/main" val="999619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0"/>
            <a:ext cx="5229224" cy="6858000"/>
          </a:xfrm>
          <a:prstGeom prst="rect">
            <a:avLst/>
          </a:prstGeom>
        </p:spPr>
      </p:pic>
    </p:spTree>
    <p:extLst>
      <p:ext uri="{BB962C8B-B14F-4D97-AF65-F5344CB8AC3E}">
        <p14:creationId xmlns:p14="http://schemas.microsoft.com/office/powerpoint/2010/main" val="1305234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16000" y="0"/>
            <a:ext cx="6911999" cy="6858000"/>
          </a:xfrm>
          <a:prstGeom prst="rect">
            <a:avLst/>
          </a:prstGeom>
        </p:spPr>
      </p:pic>
    </p:spTree>
    <p:extLst>
      <p:ext uri="{BB962C8B-B14F-4D97-AF65-F5344CB8AC3E}">
        <p14:creationId xmlns:p14="http://schemas.microsoft.com/office/powerpoint/2010/main" val="934471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254" y="179982"/>
            <a:ext cx="9138745" cy="6554194"/>
          </a:xfrm>
          <a:prstGeom prst="rect">
            <a:avLst/>
          </a:prstGeom>
        </p:spPr>
      </p:pic>
    </p:spTree>
    <p:extLst>
      <p:ext uri="{BB962C8B-B14F-4D97-AF65-F5344CB8AC3E}">
        <p14:creationId xmlns:p14="http://schemas.microsoft.com/office/powerpoint/2010/main" val="356214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83" y="48737"/>
            <a:ext cx="9136117" cy="6809263"/>
          </a:xfrm>
          <a:prstGeom prst="rect">
            <a:avLst/>
          </a:prstGeom>
        </p:spPr>
      </p:pic>
    </p:spTree>
    <p:extLst>
      <p:ext uri="{BB962C8B-B14F-4D97-AF65-F5344CB8AC3E}">
        <p14:creationId xmlns:p14="http://schemas.microsoft.com/office/powerpoint/2010/main" val="2270113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82" y="196117"/>
            <a:ext cx="9136117" cy="6509483"/>
          </a:xfrm>
          <a:prstGeom prst="rect">
            <a:avLst/>
          </a:prstGeom>
        </p:spPr>
      </p:pic>
    </p:spTree>
    <p:extLst>
      <p:ext uri="{BB962C8B-B14F-4D97-AF65-F5344CB8AC3E}">
        <p14:creationId xmlns:p14="http://schemas.microsoft.com/office/powerpoint/2010/main" val="402055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28" y="274638"/>
            <a:ext cx="9141372" cy="6356110"/>
          </a:xfrm>
          <a:prstGeom prst="rect">
            <a:avLst/>
          </a:prstGeom>
        </p:spPr>
      </p:pic>
    </p:spTree>
    <p:extLst>
      <p:ext uri="{BB962C8B-B14F-4D97-AF65-F5344CB8AC3E}">
        <p14:creationId xmlns:p14="http://schemas.microsoft.com/office/powerpoint/2010/main" val="2024779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530" y="0"/>
            <a:ext cx="9112469" cy="6891305"/>
          </a:xfrm>
          <a:prstGeom prst="rect">
            <a:avLst/>
          </a:prstGeom>
        </p:spPr>
      </p:pic>
    </p:spTree>
    <p:extLst>
      <p:ext uri="{BB962C8B-B14F-4D97-AF65-F5344CB8AC3E}">
        <p14:creationId xmlns:p14="http://schemas.microsoft.com/office/powerpoint/2010/main" val="58525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6399" y="2628"/>
            <a:ext cx="5141529" cy="6855372"/>
          </a:xfrm>
          <a:prstGeom prst="rect">
            <a:avLst/>
          </a:prstGeom>
        </p:spPr>
      </p:pic>
    </p:spTree>
    <p:extLst>
      <p:ext uri="{BB962C8B-B14F-4D97-AF65-F5344CB8AC3E}">
        <p14:creationId xmlns:p14="http://schemas.microsoft.com/office/powerpoint/2010/main" val="3949343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287"/>
            <a:ext cx="9144000" cy="6843713"/>
          </a:xfrm>
          <a:prstGeom prst="rect">
            <a:avLst/>
          </a:prstGeom>
        </p:spPr>
      </p:pic>
    </p:spTree>
    <p:extLst>
      <p:ext uri="{BB962C8B-B14F-4D97-AF65-F5344CB8AC3E}">
        <p14:creationId xmlns:p14="http://schemas.microsoft.com/office/powerpoint/2010/main" val="138360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57200"/>
            <a:ext cx="9144000" cy="5872163"/>
          </a:xfrm>
          <a:prstGeom prst="rect">
            <a:avLst/>
          </a:prstGeom>
        </p:spPr>
      </p:pic>
    </p:spTree>
    <p:extLst>
      <p:ext uri="{BB962C8B-B14F-4D97-AF65-F5344CB8AC3E}">
        <p14:creationId xmlns:p14="http://schemas.microsoft.com/office/powerpoint/2010/main" val="2724590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18393"/>
            <a:ext cx="5322068" cy="6839607"/>
          </a:xfrm>
          <a:prstGeom prst="rect">
            <a:avLst/>
          </a:prstGeom>
        </p:spPr>
      </p:pic>
    </p:spTree>
    <p:extLst>
      <p:ext uri="{BB962C8B-B14F-4D97-AF65-F5344CB8AC3E}">
        <p14:creationId xmlns:p14="http://schemas.microsoft.com/office/powerpoint/2010/main" val="391393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57200"/>
            <a:ext cx="9136117" cy="6009852"/>
          </a:xfrm>
          <a:prstGeom prst="rect">
            <a:avLst/>
          </a:prstGeom>
        </p:spPr>
      </p:pic>
    </p:spTree>
    <p:extLst>
      <p:ext uri="{BB962C8B-B14F-4D97-AF65-F5344CB8AC3E}">
        <p14:creationId xmlns:p14="http://schemas.microsoft.com/office/powerpoint/2010/main" val="2775646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5208"/>
            <a:ext cx="9144000" cy="6615113"/>
          </a:xfrm>
          <a:prstGeom prst="rect">
            <a:avLst/>
          </a:prstGeom>
        </p:spPr>
      </p:pic>
    </p:spTree>
    <p:extLst>
      <p:ext uri="{BB962C8B-B14F-4D97-AF65-F5344CB8AC3E}">
        <p14:creationId xmlns:p14="http://schemas.microsoft.com/office/powerpoint/2010/main" val="1536786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 y="0"/>
            <a:ext cx="8424414" cy="6858000"/>
          </a:xfrm>
          <a:prstGeom prst="rect">
            <a:avLst/>
          </a:prstGeom>
        </p:spPr>
      </p:pic>
    </p:spTree>
    <p:extLst>
      <p:ext uri="{BB962C8B-B14F-4D97-AF65-F5344CB8AC3E}">
        <p14:creationId xmlns:p14="http://schemas.microsoft.com/office/powerpoint/2010/main" val="985718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2400"/>
            <a:ext cx="9150535" cy="6591245"/>
          </a:xfrm>
          <a:prstGeom prst="rect">
            <a:avLst/>
          </a:prstGeom>
        </p:spPr>
      </p:pic>
    </p:spTree>
    <p:extLst>
      <p:ext uri="{BB962C8B-B14F-4D97-AF65-F5344CB8AC3E}">
        <p14:creationId xmlns:p14="http://schemas.microsoft.com/office/powerpoint/2010/main" val="1928750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2600" y="0"/>
            <a:ext cx="5325665" cy="6858000"/>
          </a:xfrm>
          <a:prstGeom prst="rect">
            <a:avLst/>
          </a:prstGeom>
        </p:spPr>
      </p:pic>
    </p:spTree>
    <p:extLst>
      <p:ext uri="{BB962C8B-B14F-4D97-AF65-F5344CB8AC3E}">
        <p14:creationId xmlns:p14="http://schemas.microsoft.com/office/powerpoint/2010/main" val="620620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45541" y="0"/>
            <a:ext cx="5239941" cy="6858000"/>
          </a:xfrm>
          <a:prstGeom prst="rect">
            <a:avLst/>
          </a:prstGeom>
        </p:spPr>
      </p:pic>
    </p:spTree>
    <p:extLst>
      <p:ext uri="{BB962C8B-B14F-4D97-AF65-F5344CB8AC3E}">
        <p14:creationId xmlns:p14="http://schemas.microsoft.com/office/powerpoint/2010/main" val="263949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Egyptian Museum of Antiquities contains many important pieces of ancient Egyptian history. It houses the world’s largest collection of Pharaonic antiquities, and many treasures of King Tutankhamen, who is also known as the famous 'King Tut', one of the most powerful and most wealthy Egyptian god-kings, believed to bring the sun up with his very presence by the ancient Egyptians. </a:t>
            </a:r>
          </a:p>
        </p:txBody>
      </p:sp>
    </p:spTree>
    <p:extLst>
      <p:ext uri="{BB962C8B-B14F-4D97-AF65-F5344CB8AC3E}">
        <p14:creationId xmlns:p14="http://schemas.microsoft.com/office/powerpoint/2010/main" val="109275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2400"/>
            <a:ext cx="9166413" cy="6559714"/>
          </a:xfrm>
          <a:prstGeom prst="rect">
            <a:avLst/>
          </a:prstGeom>
        </p:spPr>
      </p:pic>
    </p:spTree>
    <p:extLst>
      <p:ext uri="{BB962C8B-B14F-4D97-AF65-F5344CB8AC3E}">
        <p14:creationId xmlns:p14="http://schemas.microsoft.com/office/powerpoint/2010/main" val="2300128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0"/>
            <a:ext cx="6204347" cy="6858000"/>
          </a:xfrm>
          <a:prstGeom prst="rect">
            <a:avLst/>
          </a:prstGeom>
        </p:spPr>
      </p:pic>
    </p:spTree>
    <p:extLst>
      <p:ext uri="{BB962C8B-B14F-4D97-AF65-F5344CB8AC3E}">
        <p14:creationId xmlns:p14="http://schemas.microsoft.com/office/powerpoint/2010/main" val="1850822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800000"/>
                </a:solidFill>
                <a:latin typeface="tahoma" panose="020B0604030504040204" pitchFamily="34" charset="0"/>
              </a:rPr>
              <a:t>Tut reigned over the powerful land of ancient Egypt in the years 1332-1323 BC. Many of the artifacts in the museum were created during his reign to commemorate victories and to worship him and the Egyptian pantheon of gods. </a:t>
            </a:r>
            <a:endParaRPr lang="en-US" dirty="0"/>
          </a:p>
        </p:txBody>
      </p:sp>
    </p:spTree>
    <p:extLst>
      <p:ext uri="{BB962C8B-B14F-4D97-AF65-F5344CB8AC3E}">
        <p14:creationId xmlns:p14="http://schemas.microsoft.com/office/powerpoint/2010/main" val="254365991"/>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egypt pyramids</Template>
  <TotalTime>19</TotalTime>
  <Words>165</Words>
  <Application>Microsoft Office PowerPoint</Application>
  <PresentationFormat>On-screen Show (4:3)</PresentationFormat>
  <Paragraphs>4</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tahoma</vt:lpstr>
      <vt:lpstr>Diseño predeterminado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Naumann</dc:creator>
  <cp:lastModifiedBy>Joseph Naumann</cp:lastModifiedBy>
  <cp:revision>3</cp:revision>
  <dcterms:created xsi:type="dcterms:W3CDTF">2016-01-26T02:16:47Z</dcterms:created>
  <dcterms:modified xsi:type="dcterms:W3CDTF">2016-01-26T02:36:33Z</dcterms:modified>
</cp:coreProperties>
</file>