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00"/>
  </p:normalViewPr>
  <p:slideViewPr>
    <p:cSldViewPr snapToGrid="0">
      <p:cViewPr varScale="1">
        <p:scale>
          <a:sx n="66" d="100"/>
          <a:sy n="66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02C2CE-0E77-4E63-8C58-2F7B2BC49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2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0E2531-804A-4FDB-8D2E-29AD84559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6AEE-4DF1-483B-8C12-AEB5FFD78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E3D24-9957-49C7-92B5-730E0339B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E4CEFE-0BD5-475C-8226-201554C93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A8BDE-642B-4FDE-89E3-4A97AD8AF0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0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ABA10-B676-44EB-81D4-6977F968BA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9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3EB04-238A-4545-A0B2-B50A7C9A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6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3885F-AC50-4F85-A5EC-2CCE4C6BB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0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73D29-3E0A-404E-9FE0-BECFBE066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4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84C4-02A8-43B0-86D7-A6BAED3DC1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8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246A2-97FE-4C5B-9724-B57FF63E4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361CC-5ACA-4F40-923B-14CFC87AD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9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5DD8D-088C-412E-9E04-50ADB4EAF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9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9335-9E75-4919-AADF-3B6B400EB0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91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27D1-94A3-43E5-8567-7CD424E81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EA6DB-5E19-4E65-9F48-035B50322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6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7CDAC-E45C-493F-A3A0-60611679CE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5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3758E-276C-48B0-9567-9D96BF7A1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4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A00CC-592A-42FE-AB44-2EEB3D423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32FDF-BABC-4E85-A56C-4C58E82DE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8A8B8-08A7-4E82-80C9-FAFD829DC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8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1F01-F07F-47FE-A58C-B87C4B9F55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4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788A12-3570-44BF-9E5B-E7AC3182612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0E88BF-5269-4B59-80C6-4396D36B103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4057" y="2130425"/>
            <a:ext cx="6428468" cy="1470025"/>
          </a:xfrm>
        </p:spPr>
        <p:txBody>
          <a:bodyPr/>
          <a:lstStyle/>
          <a:p>
            <a:r>
              <a:rPr lang="en-US" sz="4400" b="1" dirty="0"/>
              <a:t>Amazing Wood Art By Alexander </a:t>
            </a:r>
            <a:r>
              <a:rPr lang="en-US" sz="4400" b="1" dirty="0" err="1" smtClean="0"/>
              <a:t>Penteshin</a:t>
            </a:r>
            <a:endParaRPr lang="en-US" sz="4400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82" y="108858"/>
            <a:ext cx="9154182" cy="66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7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6138"/>
            <a:ext cx="9144000" cy="49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8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2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3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70" y="0"/>
            <a:ext cx="899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12" y="0"/>
            <a:ext cx="8293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4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4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5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5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8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8828"/>
            <a:ext cx="9144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6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46744"/>
            <a:ext cx="6886575" cy="6458856"/>
          </a:xfrm>
        </p:spPr>
        <p:txBody>
          <a:bodyPr/>
          <a:lstStyle/>
          <a:p>
            <a:r>
              <a:rPr lang="en-US" sz="3200" dirty="0"/>
              <a:t>Alexander </a:t>
            </a:r>
            <a:r>
              <a:rPr lang="en-US" sz="3200" dirty="0" err="1"/>
              <a:t>Penteshin</a:t>
            </a:r>
            <a:r>
              <a:rPr lang="en-US" sz="3200" dirty="0"/>
              <a:t> is a Russian painter, restorer and woodcarver. He creates carved furniture </a:t>
            </a:r>
            <a:r>
              <a:rPr lang="en-US" sz="3200" dirty="0" smtClean="0"/>
              <a:t>and pictures </a:t>
            </a:r>
            <a:r>
              <a:rPr lang="en-US" sz="3200" dirty="0"/>
              <a:t>using various styles and techniques. He sticks lime bars together leaving bark on the side ones. It gives the impression that a picture is entirely carved out of a tree trunk. Pictures executed in this way are all unique as the traces of knots never repeat </a:t>
            </a:r>
            <a:r>
              <a:rPr lang="en-US" sz="3200" dirty="0" smtClean="0"/>
              <a:t>themselves.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3" y="0"/>
            <a:ext cx="58183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3" y="1"/>
            <a:ext cx="5046297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4175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325" y="0"/>
            <a:ext cx="5714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3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783" y="0"/>
            <a:ext cx="5892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3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896" y="0"/>
            <a:ext cx="6170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789" y="0"/>
            <a:ext cx="6348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654" y="0"/>
            <a:ext cx="5891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103_slide">
  <a:themeElements>
    <a:clrScheme name="Office Theme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russia map</Template>
  <TotalTime>26</TotalTime>
  <Words>74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ind_1103_slide</vt:lpstr>
      <vt:lpstr>1_Default Design</vt:lpstr>
      <vt:lpstr>Amazing Wood Art By Alexander Penteshin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Wood Art By Alexander Penteshin</dc:title>
  <dc:creator>Joseph Naumann</dc:creator>
  <cp:lastModifiedBy>Joseph Naumann</cp:lastModifiedBy>
  <cp:revision>4</cp:revision>
  <dcterms:created xsi:type="dcterms:W3CDTF">2016-04-07T04:46:13Z</dcterms:created>
  <dcterms:modified xsi:type="dcterms:W3CDTF">2016-04-07T05:13:00Z</dcterms:modified>
</cp:coreProperties>
</file>