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2" r:id="rId4"/>
    <p:sldId id="258" r:id="rId5"/>
    <p:sldId id="259" r:id="rId6"/>
    <p:sldId id="260" r:id="rId7"/>
    <p:sldId id="261" r:id="rId8"/>
    <p:sldId id="262" r:id="rId9"/>
    <p:sldId id="263" r:id="rId10"/>
    <p:sldId id="308" r:id="rId11"/>
    <p:sldId id="309" r:id="rId12"/>
    <p:sldId id="310" r:id="rId13"/>
    <p:sldId id="311" r:id="rId14"/>
    <p:sldId id="294" r:id="rId15"/>
    <p:sldId id="295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93" r:id="rId25"/>
    <p:sldId id="272" r:id="rId26"/>
    <p:sldId id="273" r:id="rId27"/>
    <p:sldId id="274" r:id="rId28"/>
    <p:sldId id="275" r:id="rId29"/>
    <p:sldId id="312" r:id="rId30"/>
    <p:sldId id="276" r:id="rId31"/>
    <p:sldId id="297" r:id="rId32"/>
    <p:sldId id="286" r:id="rId33"/>
    <p:sldId id="277" r:id="rId34"/>
    <p:sldId id="299" r:id="rId35"/>
    <p:sldId id="300" r:id="rId36"/>
    <p:sldId id="301" r:id="rId37"/>
    <p:sldId id="278" r:id="rId38"/>
    <p:sldId id="298" r:id="rId39"/>
    <p:sldId id="279" r:id="rId40"/>
    <p:sldId id="285" r:id="rId41"/>
    <p:sldId id="280" r:id="rId42"/>
    <p:sldId id="281" r:id="rId43"/>
    <p:sldId id="289" r:id="rId44"/>
    <p:sldId id="290" r:id="rId45"/>
    <p:sldId id="291" r:id="rId46"/>
    <p:sldId id="284" r:id="rId47"/>
    <p:sldId id="296" r:id="rId48"/>
    <p:sldId id="287" r:id="rId49"/>
    <p:sldId id="302" r:id="rId50"/>
    <p:sldId id="303" r:id="rId51"/>
    <p:sldId id="304" r:id="rId52"/>
    <p:sldId id="305" r:id="rId53"/>
    <p:sldId id="306" r:id="rId54"/>
    <p:sldId id="307" r:id="rId55"/>
    <p:sldId id="288" r:id="rId56"/>
    <p:sldId id="292" r:id="rId57"/>
    <p:sldId id="283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8" autoAdjust="0"/>
    <p:restoredTop sz="94660"/>
  </p:normalViewPr>
  <p:slideViewPr>
    <p:cSldViewPr snapToGrid="0">
      <p:cViewPr varScale="1">
        <p:scale>
          <a:sx n="65" d="100"/>
          <a:sy n="65" d="100"/>
        </p:scale>
        <p:origin x="3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E9462EF3-3C4F-43EE-ACEE-D4B806740EA3}" type="datetimeFigureOut">
              <a:rPr lang="en-US" dirty="0"/>
              <a:pPr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3B39-165A-4B68-AA5C-581F5336313C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8C57-33F9-4259-AC4F-0E3F5BEC9B94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772B-8FA2-401F-A0A1-A59855EDBC3E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5BDE-5A90-4611-82E9-0FC5746D30C5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A17D-0BEA-4E76-A7FC-F7C188BC48D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C7D-18CA-4236-82B9-D75EB1D66EAE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786BE5-D2A3-4BF0-8B30-D7403E61B3DC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665" y="1952249"/>
            <a:ext cx="10781071" cy="2677648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Photos </a:t>
            </a:r>
            <a:r>
              <a:rPr lang="en-US" b="1" dirty="0"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Of Beautiful Women From Around The World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But what is beauty?</a:t>
            </a:r>
            <a:endParaRPr lang="en-US" sz="2800" b="1" dirty="0">
              <a:solidFill>
                <a:srgbClr val="FF0000"/>
              </a:solidFill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3794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283" y="420737"/>
            <a:ext cx="2207677" cy="1526049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Havana, Cuba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125" y="420738"/>
            <a:ext cx="9666875" cy="64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62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271527"/>
            <a:ext cx="2635862" cy="263968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Harlem, New York City, USA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5863" y="494480"/>
            <a:ext cx="9556138" cy="63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31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282" y="634455"/>
            <a:ext cx="2065089" cy="1312331"/>
          </a:xfrm>
        </p:spPr>
        <p:txBody>
          <a:bodyPr/>
          <a:lstStyle/>
          <a:p>
            <a:r>
              <a:rPr lang="en-US" dirty="0" smtClean="0"/>
              <a:t>Turkish Cypriot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7371" y="391242"/>
            <a:ext cx="9694629" cy="646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90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32" y="450235"/>
            <a:ext cx="2293550" cy="1658784"/>
          </a:xfrm>
        </p:spPr>
        <p:txBody>
          <a:bodyPr/>
          <a:lstStyle/>
          <a:p>
            <a:r>
              <a:rPr lang="en-US" dirty="0" smtClean="0"/>
              <a:t>Beijing, China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0581" y="450235"/>
            <a:ext cx="9451419" cy="630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256778"/>
            <a:ext cx="2684205" cy="222673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Colombian in Ecuador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2582" y="501445"/>
            <a:ext cx="9529418" cy="635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27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2533"/>
            <a:ext cx="2806911" cy="262493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Colombian in Ecuador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6911" y="435486"/>
            <a:ext cx="9385089" cy="626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30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284" y="590210"/>
            <a:ext cx="2143486" cy="1474563"/>
          </a:xfrm>
        </p:spPr>
        <p:txBody>
          <a:bodyPr/>
          <a:lstStyle/>
          <a:p>
            <a:r>
              <a:rPr lang="en-US" dirty="0" smtClean="0"/>
              <a:t>Moscow</a:t>
            </a:r>
            <a:r>
              <a:rPr lang="en-US" dirty="0"/>
              <a:t>, Russia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5769" y="450235"/>
            <a:ext cx="8524091" cy="640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51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2" y="494479"/>
            <a:ext cx="2206927" cy="1585043"/>
          </a:xfrm>
        </p:spPr>
        <p:txBody>
          <a:bodyPr/>
          <a:lstStyle/>
          <a:p>
            <a:r>
              <a:rPr lang="en-US" dirty="0" smtClean="0"/>
              <a:t>Otavalo</a:t>
            </a:r>
            <a:r>
              <a:rPr lang="en-US" dirty="0"/>
              <a:t>, Ecuador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629" y="494480"/>
            <a:ext cx="8465231" cy="636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4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270" y="752443"/>
            <a:ext cx="8825659" cy="706964"/>
          </a:xfrm>
        </p:spPr>
        <p:txBody>
          <a:bodyPr/>
          <a:lstStyle/>
          <a:p>
            <a:r>
              <a:rPr lang="en-US" dirty="0" smtClean="0"/>
              <a:t>Tibetan </a:t>
            </a:r>
            <a:r>
              <a:rPr lang="en-US" dirty="0"/>
              <a:t>Plateau, China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10" r="24215"/>
          <a:stretch/>
        </p:blipFill>
        <p:spPr>
          <a:xfrm>
            <a:off x="5852533" y="0"/>
            <a:ext cx="4677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88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4" y="2064774"/>
            <a:ext cx="2580774" cy="250722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Maori Temple, New Zealand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1214" y="420738"/>
            <a:ext cx="8563330" cy="643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55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811" y="0"/>
            <a:ext cx="9123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32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283" y="494480"/>
            <a:ext cx="2605885" cy="1496552"/>
          </a:xfrm>
        </p:spPr>
        <p:txBody>
          <a:bodyPr/>
          <a:lstStyle/>
          <a:p>
            <a:r>
              <a:rPr lang="en-US" dirty="0" smtClean="0"/>
              <a:t>Amazon </a:t>
            </a:r>
            <a:r>
              <a:rPr lang="en-US" dirty="0"/>
              <a:t>Rainforest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9312" y="494481"/>
            <a:ext cx="8465231" cy="636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4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78" y="523975"/>
            <a:ext cx="2787274" cy="1644037"/>
          </a:xfrm>
        </p:spPr>
        <p:txBody>
          <a:bodyPr/>
          <a:lstStyle/>
          <a:p>
            <a:r>
              <a:rPr lang="en-US" dirty="0" smtClean="0"/>
              <a:t>New </a:t>
            </a:r>
            <a:r>
              <a:rPr lang="en-US" dirty="0"/>
              <a:t>York City, USA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8551" y="523976"/>
            <a:ext cx="8425993" cy="633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10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025" y="464983"/>
            <a:ext cx="2708797" cy="1540797"/>
          </a:xfrm>
        </p:spPr>
        <p:txBody>
          <a:bodyPr/>
          <a:lstStyle/>
          <a:p>
            <a:r>
              <a:rPr lang="en-US" dirty="0"/>
              <a:t>Little India, Singapore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822" y="464984"/>
            <a:ext cx="8504470" cy="639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18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77" y="464983"/>
            <a:ext cx="2148359" cy="1629287"/>
          </a:xfrm>
        </p:spPr>
        <p:txBody>
          <a:bodyPr/>
          <a:lstStyle/>
          <a:p>
            <a:r>
              <a:rPr lang="en-US" dirty="0" smtClean="0"/>
              <a:t>Shiraz</a:t>
            </a:r>
            <a:r>
              <a:rPr lang="en-US" dirty="0"/>
              <a:t>, Iran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636" y="464984"/>
            <a:ext cx="8504470" cy="639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17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45" y="479732"/>
            <a:ext cx="2128586" cy="1644036"/>
          </a:xfrm>
        </p:spPr>
        <p:txBody>
          <a:bodyPr/>
          <a:lstStyle/>
          <a:p>
            <a:r>
              <a:rPr lang="en-US" dirty="0"/>
              <a:t>Shiraz, Iran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0031" y="479732"/>
            <a:ext cx="9561969" cy="637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3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81" y="494756"/>
            <a:ext cx="2816906" cy="1555270"/>
          </a:xfrm>
        </p:spPr>
        <p:txBody>
          <a:bodyPr/>
          <a:lstStyle/>
          <a:p>
            <a:r>
              <a:rPr lang="en-US" dirty="0"/>
              <a:t>Yangon, Myanmar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8686" y="479732"/>
            <a:ext cx="8484851" cy="637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52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832" y="464984"/>
            <a:ext cx="1710487" cy="1658784"/>
          </a:xfrm>
        </p:spPr>
        <p:txBody>
          <a:bodyPr/>
          <a:lstStyle/>
          <a:p>
            <a:r>
              <a:rPr lang="en-US" dirty="0" err="1" smtClean="0"/>
              <a:t>Colca</a:t>
            </a:r>
            <a:r>
              <a:rPr lang="en-US" dirty="0" smtClean="0"/>
              <a:t> </a:t>
            </a:r>
            <a:r>
              <a:rPr lang="en-US" dirty="0"/>
              <a:t>Valley, Peru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4319" y="464984"/>
            <a:ext cx="8504470" cy="639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32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138516"/>
            <a:ext cx="3200074" cy="2831690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/>
            </a:r>
            <a:br>
              <a:rPr lang="pt-BR" dirty="0">
                <a:solidFill>
                  <a:srgbClr val="FF0000"/>
                </a:solidFill>
              </a:rPr>
            </a:br>
            <a:r>
              <a:rPr lang="pt-BR" dirty="0">
                <a:solidFill>
                  <a:srgbClr val="FF0000"/>
                </a:solidFill>
              </a:rPr>
              <a:t>San Pedro de Atacama, Chile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074" y="464984"/>
            <a:ext cx="8504470" cy="639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2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283" y="545965"/>
            <a:ext cx="2713803" cy="1548305"/>
          </a:xfrm>
        </p:spPr>
        <p:txBody>
          <a:bodyPr/>
          <a:lstStyle/>
          <a:p>
            <a:r>
              <a:rPr lang="en-US" dirty="0"/>
              <a:t>Sydney, Australia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086" y="435486"/>
            <a:ext cx="8543709" cy="64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79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Guangzhou, China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3613" y="0"/>
            <a:ext cx="4568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33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Bias?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After viewing these slides, do you notice that the photographer showed a cultural bias in the photos selected?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8017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207" y="494479"/>
            <a:ext cx="2885350" cy="1614539"/>
          </a:xfrm>
        </p:spPr>
        <p:txBody>
          <a:bodyPr/>
          <a:lstStyle/>
          <a:p>
            <a:r>
              <a:rPr lang="en-US" dirty="0" err="1" smtClean="0"/>
              <a:t>Maramures</a:t>
            </a:r>
            <a:r>
              <a:rPr lang="en-US" dirty="0"/>
              <a:t>, Romania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3556" y="494480"/>
            <a:ext cx="8465233" cy="63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25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018" y="494480"/>
            <a:ext cx="2292325" cy="1644036"/>
          </a:xfrm>
        </p:spPr>
        <p:txBody>
          <a:bodyPr/>
          <a:lstStyle/>
          <a:p>
            <a:r>
              <a:rPr lang="en-US" dirty="0" err="1" smtClean="0"/>
              <a:t>Cluj</a:t>
            </a:r>
            <a:r>
              <a:rPr lang="en-US" dirty="0" smtClean="0"/>
              <a:t>, Romania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343" y="494480"/>
            <a:ext cx="9334658" cy="62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76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38" y="649204"/>
            <a:ext cx="8825659" cy="706964"/>
          </a:xfrm>
        </p:spPr>
        <p:txBody>
          <a:bodyPr/>
          <a:lstStyle/>
          <a:p>
            <a:r>
              <a:rPr lang="en-US" dirty="0" smtClean="0"/>
              <a:t>Moldova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123" y="420738"/>
            <a:ext cx="9666877" cy="643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74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025" y="464983"/>
            <a:ext cx="2708797" cy="1496551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Baltic Sea, Finland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822" y="464984"/>
            <a:ext cx="8504470" cy="639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40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79310"/>
            <a:ext cx="2674251" cy="215299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Mexico City, Mexico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4251" y="509229"/>
            <a:ext cx="9517749" cy="634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23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50300"/>
            <a:ext cx="2585812" cy="2964151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Dushanbe, Tajikistan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5812" y="450236"/>
            <a:ext cx="9606188" cy="64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45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124043"/>
            <a:ext cx="2541592" cy="225622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Woodville, New </a:t>
            </a:r>
            <a:r>
              <a:rPr lang="en-US" dirty="0" err="1" smtClean="0">
                <a:solidFill>
                  <a:srgbClr val="FF0000"/>
                </a:solidFill>
              </a:rPr>
              <a:t>Zealaned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1592" y="420738"/>
            <a:ext cx="9650408" cy="64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86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903" y="479732"/>
            <a:ext cx="2349538" cy="159979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San Francisco, USA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4441" y="479732"/>
            <a:ext cx="8484851" cy="637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84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58" y="450234"/>
            <a:ext cx="2202354" cy="1599792"/>
          </a:xfrm>
        </p:spPr>
        <p:txBody>
          <a:bodyPr/>
          <a:lstStyle/>
          <a:p>
            <a:r>
              <a:rPr lang="en-US" dirty="0" smtClean="0"/>
              <a:t>Mumbai, India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5811" y="450234"/>
            <a:ext cx="9606189" cy="640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00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044" y="2020804"/>
            <a:ext cx="2885914" cy="2875661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Rio de Janeiro, Brazil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958" y="420738"/>
            <a:ext cx="8563328" cy="64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99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29" y="486972"/>
            <a:ext cx="2487898" cy="1489312"/>
          </a:xfrm>
        </p:spPr>
        <p:txBody>
          <a:bodyPr/>
          <a:lstStyle/>
          <a:p>
            <a:r>
              <a:rPr lang="en-US" dirty="0"/>
              <a:t>Tbilisi, Georgia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4426" y="0"/>
            <a:ext cx="9123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7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30519"/>
            <a:ext cx="2652142" cy="280191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Rio de Janeiro, Brazil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2142" y="494481"/>
            <a:ext cx="9539858" cy="636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02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31" y="435486"/>
            <a:ext cx="2772797" cy="170303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Oxford, UK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9828" y="435486"/>
            <a:ext cx="8543709" cy="64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4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El </a:t>
            </a:r>
            <a:r>
              <a:rPr lang="en-US" dirty="0" err="1"/>
              <a:t>Paico</a:t>
            </a:r>
            <a:r>
              <a:rPr lang="en-US" dirty="0"/>
              <a:t>, Chile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36" r="24214"/>
          <a:stretch/>
        </p:blipFill>
        <p:spPr>
          <a:xfrm>
            <a:off x="5882139" y="0"/>
            <a:ext cx="4648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42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025" y="560714"/>
            <a:ext cx="2148685" cy="1415570"/>
          </a:xfrm>
        </p:spPr>
        <p:txBody>
          <a:bodyPr/>
          <a:lstStyle/>
          <a:p>
            <a:r>
              <a:rPr lang="en-US" dirty="0" smtClean="0"/>
              <a:t>Indian in Japan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7274" y="435488"/>
            <a:ext cx="9644726" cy="642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14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283" y="840933"/>
            <a:ext cx="8825659" cy="706964"/>
          </a:xfrm>
        </p:spPr>
        <p:txBody>
          <a:bodyPr/>
          <a:lstStyle/>
          <a:p>
            <a:r>
              <a:rPr lang="en-US" dirty="0" smtClean="0"/>
              <a:t>Ecuador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3701" y="435487"/>
            <a:ext cx="9628299" cy="64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75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Cali, Colombia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4756" y="0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10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Medellin, Colombia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1014" y="0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787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936" y="973669"/>
            <a:ext cx="9390678" cy="706964"/>
          </a:xfrm>
        </p:spPr>
        <p:txBody>
          <a:bodyPr/>
          <a:lstStyle/>
          <a:p>
            <a:r>
              <a:rPr lang="en-US" dirty="0"/>
              <a:t>Medellin, Colombia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0008" y="0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90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936" y="973669"/>
            <a:ext cx="9390678" cy="706964"/>
          </a:xfrm>
        </p:spPr>
        <p:txBody>
          <a:bodyPr/>
          <a:lstStyle/>
          <a:p>
            <a:r>
              <a:rPr lang="en-US" dirty="0"/>
              <a:t>Medellin, Colombia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6266" y="0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45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7922" y="464984"/>
            <a:ext cx="9584078" cy="6393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7922" y="619707"/>
            <a:ext cx="3185652" cy="1341828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Kathmandu, Nepal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26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Riga, Latvia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84" r="24215"/>
          <a:stretch/>
        </p:blipFill>
        <p:spPr>
          <a:xfrm>
            <a:off x="5867612" y="0"/>
            <a:ext cx="4588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32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77" y="450234"/>
            <a:ext cx="2197773" cy="1467056"/>
          </a:xfrm>
        </p:spPr>
        <p:txBody>
          <a:bodyPr/>
          <a:lstStyle/>
          <a:p>
            <a:r>
              <a:rPr lang="en-US" dirty="0" smtClean="0"/>
              <a:t>Jodhpur, India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5811" y="450234"/>
            <a:ext cx="9606189" cy="640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489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025" y="501719"/>
            <a:ext cx="5372385" cy="1666293"/>
          </a:xfrm>
        </p:spPr>
        <p:txBody>
          <a:bodyPr/>
          <a:lstStyle/>
          <a:p>
            <a:r>
              <a:rPr lang="en-US" dirty="0" err="1" smtClean="0"/>
              <a:t>Wakhan</a:t>
            </a:r>
            <a:r>
              <a:rPr lang="en-US" dirty="0" smtClean="0"/>
              <a:t> Corridor, Afghanistan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8410" y="0"/>
            <a:ext cx="4575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25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7371" y="391242"/>
            <a:ext cx="9694629" cy="6466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7371" y="391242"/>
            <a:ext cx="8825659" cy="706964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Ulaanbaatar, Mongolia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21913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Amazon Forest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2606" y="0"/>
            <a:ext cx="4568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785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5763" y="0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354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025" y="501720"/>
            <a:ext cx="8825659" cy="706964"/>
          </a:xfrm>
        </p:spPr>
        <p:txBody>
          <a:bodyPr/>
          <a:lstStyle/>
          <a:p>
            <a:r>
              <a:rPr lang="en-US" dirty="0" smtClean="0"/>
              <a:t>Bishkek, 	</a:t>
            </a:r>
            <a:r>
              <a:rPr lang="en-US" dirty="0" err="1" smtClean="0"/>
              <a:t>Krygyzstan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3612" y="0"/>
            <a:ext cx="4568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226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2997"/>
            <a:ext cx="2541590" cy="162928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Arequipa, Peru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1590" y="420738"/>
            <a:ext cx="9650410" cy="643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216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Well, did you detect a bias?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or what was over represented in the selection?</a:t>
            </a:r>
          </a:p>
          <a:p>
            <a:endParaRPr lang="en-US" dirty="0"/>
          </a:p>
          <a:p>
            <a:r>
              <a:rPr lang="en-US" dirty="0" smtClean="0"/>
              <a:t>Who or what was under represented in the selection?</a:t>
            </a:r>
          </a:p>
          <a:p>
            <a:endParaRPr lang="en-US" dirty="0"/>
          </a:p>
          <a:p>
            <a:r>
              <a:rPr lang="en-US" dirty="0" smtClean="0"/>
              <a:t>Where do you think the photographer’s homeland 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696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were women like these included?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647" y="0"/>
            <a:ext cx="41279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25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Maasai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3770" y="0"/>
            <a:ext cx="5289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54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Omo</a:t>
            </a:r>
            <a:r>
              <a:rPr lang="en-US" dirty="0"/>
              <a:t> Valley, Ethiopia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60" r="25512"/>
          <a:stretch/>
        </p:blipFill>
        <p:spPr>
          <a:xfrm>
            <a:off x="5985929" y="0"/>
            <a:ext cx="450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243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955" y="464984"/>
            <a:ext cx="2846439" cy="1570293"/>
          </a:xfrm>
        </p:spPr>
        <p:txBody>
          <a:bodyPr/>
          <a:lstStyle/>
          <a:p>
            <a:r>
              <a:rPr lang="en-US" dirty="0" smtClean="0"/>
              <a:t>San woman (Bushman)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5989" y="464984"/>
            <a:ext cx="9066011" cy="639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177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28" y="531217"/>
            <a:ext cx="3008030" cy="1710538"/>
          </a:xfrm>
        </p:spPr>
        <p:txBody>
          <a:bodyPr/>
          <a:lstStyle/>
          <a:p>
            <a:r>
              <a:rPr lang="en-US" dirty="0" smtClean="0"/>
              <a:t>Tamil woman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4557" y="0"/>
            <a:ext cx="6950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773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4" y="575187"/>
            <a:ext cx="4988918" cy="1681316"/>
          </a:xfrm>
        </p:spPr>
        <p:txBody>
          <a:bodyPr/>
          <a:lstStyle/>
          <a:p>
            <a:r>
              <a:rPr lang="en-US" dirty="0"/>
              <a:t>Australian Aboriginal Woman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6622" y="0"/>
            <a:ext cx="5072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281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74" y="516468"/>
            <a:ext cx="5378418" cy="1607299"/>
          </a:xfrm>
        </p:spPr>
        <p:txBody>
          <a:bodyPr/>
          <a:lstStyle/>
          <a:p>
            <a:r>
              <a:rPr lang="en-US" dirty="0" smtClean="0"/>
              <a:t>Cherokee woman, 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9191" y="17463"/>
            <a:ext cx="4552066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412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024" y="693449"/>
            <a:ext cx="4938296" cy="1150100"/>
          </a:xfrm>
        </p:spPr>
        <p:txBody>
          <a:bodyPr/>
          <a:lstStyle/>
          <a:p>
            <a:r>
              <a:rPr lang="en-US" dirty="0"/>
              <a:t>Alaska Native Women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4320" y="0"/>
            <a:ext cx="4976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131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Swazi woman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9469" y="-27518"/>
            <a:ext cx="459393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617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Tutsi woman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41" r="25569"/>
          <a:stretch/>
        </p:blipFill>
        <p:spPr>
          <a:xfrm>
            <a:off x="6002594" y="-1"/>
            <a:ext cx="4498257" cy="69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908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019" y="545964"/>
            <a:ext cx="4798352" cy="1341829"/>
          </a:xfrm>
        </p:spPr>
        <p:txBody>
          <a:bodyPr/>
          <a:lstStyle/>
          <a:p>
            <a:r>
              <a:rPr lang="en-US" dirty="0" smtClean="0"/>
              <a:t>Samoan woman, 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337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129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49" y="545690"/>
            <a:ext cx="2060876" cy="1519084"/>
          </a:xfrm>
        </p:spPr>
        <p:txBody>
          <a:bodyPr/>
          <a:lstStyle/>
          <a:p>
            <a:r>
              <a:rPr lang="en-US" dirty="0" smtClean="0"/>
              <a:t>Mayan woman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2824" y="424989"/>
            <a:ext cx="9659176" cy="643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6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 Mai, Thailand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3679" y="1792338"/>
            <a:ext cx="6738723" cy="506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39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271" y="531217"/>
            <a:ext cx="3045980" cy="1622048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Nasir al-</a:t>
            </a:r>
            <a:r>
              <a:rPr lang="en-US" dirty="0" err="1"/>
              <a:t>Mulk</a:t>
            </a:r>
            <a:r>
              <a:rPr lang="en-US" dirty="0"/>
              <a:t>, Iran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6250" y="1128660"/>
            <a:ext cx="7621597" cy="57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87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8" y="560438"/>
            <a:ext cx="2118567" cy="1563329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Havana, Cuba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5265" y="450235"/>
            <a:ext cx="8524091" cy="640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69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338</TotalTime>
  <Words>223</Words>
  <Application>Microsoft Office PowerPoint</Application>
  <PresentationFormat>Widescreen</PresentationFormat>
  <Paragraphs>74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Century Gothic</vt:lpstr>
      <vt:lpstr>Wingdings 3</vt:lpstr>
      <vt:lpstr>Ion Boardroom</vt:lpstr>
      <vt:lpstr> Photos Of Beautiful Women From Around The World</vt:lpstr>
      <vt:lpstr>PowerPoint Presentation</vt:lpstr>
      <vt:lpstr>Cultural Bias?</vt:lpstr>
      <vt:lpstr>Tbilisi, Georgia</vt:lpstr>
      <vt:lpstr> Riga, Latvia </vt:lpstr>
      <vt:lpstr> Omo Valley, Ethiopia </vt:lpstr>
      <vt:lpstr>Chang Mai, Thailand</vt:lpstr>
      <vt:lpstr> Nasir al-Mulk, Iran </vt:lpstr>
      <vt:lpstr> Havana, Cuba </vt:lpstr>
      <vt:lpstr> Havana, Cuba </vt:lpstr>
      <vt:lpstr>Harlem, New York City, USA</vt:lpstr>
      <vt:lpstr>Turkish Cypriot</vt:lpstr>
      <vt:lpstr>Beijing, China</vt:lpstr>
      <vt:lpstr>Colombian in Ecuador</vt:lpstr>
      <vt:lpstr>Colombian in Ecuador</vt:lpstr>
      <vt:lpstr>Moscow, Russia</vt:lpstr>
      <vt:lpstr>Otavalo, Ecuador</vt:lpstr>
      <vt:lpstr>Tibetan Plateau, China</vt:lpstr>
      <vt:lpstr> Maori Temple, New Zealand</vt:lpstr>
      <vt:lpstr>Amazon Rainforest</vt:lpstr>
      <vt:lpstr>New York City, USA</vt:lpstr>
      <vt:lpstr>Little India, Singapore</vt:lpstr>
      <vt:lpstr>Shiraz, Iran</vt:lpstr>
      <vt:lpstr>Shiraz, Iran</vt:lpstr>
      <vt:lpstr>Yangon, Myanmar</vt:lpstr>
      <vt:lpstr>Colca Valley, Peru</vt:lpstr>
      <vt:lpstr> San Pedro de Atacama, Chile</vt:lpstr>
      <vt:lpstr>Sydney, Australia</vt:lpstr>
      <vt:lpstr>Guangzhou, China</vt:lpstr>
      <vt:lpstr>Maramures, Romania</vt:lpstr>
      <vt:lpstr>Cluj, Romania</vt:lpstr>
      <vt:lpstr>Moldova</vt:lpstr>
      <vt:lpstr> Baltic Sea, Finland </vt:lpstr>
      <vt:lpstr>Mexico City, Mexico</vt:lpstr>
      <vt:lpstr>Dushanbe, Tajikistan</vt:lpstr>
      <vt:lpstr>Woodville, New Zealaned</vt:lpstr>
      <vt:lpstr> San Francisco, USA </vt:lpstr>
      <vt:lpstr>Mumbai, India</vt:lpstr>
      <vt:lpstr> Rio de Janeiro, Brazil</vt:lpstr>
      <vt:lpstr> Rio de Janeiro, Brazil</vt:lpstr>
      <vt:lpstr> Oxford, UK </vt:lpstr>
      <vt:lpstr> El Paico, Chile </vt:lpstr>
      <vt:lpstr>Indian in Japan</vt:lpstr>
      <vt:lpstr>Ecuador</vt:lpstr>
      <vt:lpstr>Cali, Colombia</vt:lpstr>
      <vt:lpstr>Medellin, Colombia</vt:lpstr>
      <vt:lpstr>Medellin, Colombia</vt:lpstr>
      <vt:lpstr>Medellin, Colombia</vt:lpstr>
      <vt:lpstr>Kathmandu, Nepal</vt:lpstr>
      <vt:lpstr>Jodhpur, India</vt:lpstr>
      <vt:lpstr>Wakhan Corridor, Afghanistan</vt:lpstr>
      <vt:lpstr>Ulaanbaatar, Mongolia</vt:lpstr>
      <vt:lpstr>Amazon Forest</vt:lpstr>
      <vt:lpstr>Australia</vt:lpstr>
      <vt:lpstr>Bishkek,  Krygyzstan</vt:lpstr>
      <vt:lpstr>Arequipa, Peru</vt:lpstr>
      <vt:lpstr>Well, did you detect a bias?</vt:lpstr>
      <vt:lpstr>Why were women like these included?</vt:lpstr>
      <vt:lpstr>Maasai</vt:lpstr>
      <vt:lpstr>San woman (Bushman)</vt:lpstr>
      <vt:lpstr>Tamil woman</vt:lpstr>
      <vt:lpstr>Australian Aboriginal Woman</vt:lpstr>
      <vt:lpstr>Cherokee woman, USA</vt:lpstr>
      <vt:lpstr>Alaska Native Women</vt:lpstr>
      <vt:lpstr>Swazi woman</vt:lpstr>
      <vt:lpstr>Tutsi woman</vt:lpstr>
      <vt:lpstr>Samoan woman, USA</vt:lpstr>
      <vt:lpstr>Mayan woman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 Photos Of Beautiful Women From Around The World</dc:title>
  <dc:creator>Joseph Naumann</dc:creator>
  <cp:lastModifiedBy>Joseph Naumann</cp:lastModifiedBy>
  <cp:revision>17</cp:revision>
  <dcterms:created xsi:type="dcterms:W3CDTF">2016-04-17T20:23:46Z</dcterms:created>
  <dcterms:modified xsi:type="dcterms:W3CDTF">2016-04-18T02:02:15Z</dcterms:modified>
</cp:coreProperties>
</file>