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91" r:id="rId11"/>
    <p:sldId id="266" r:id="rId12"/>
    <p:sldId id="268" r:id="rId13"/>
    <p:sldId id="275" r:id="rId14"/>
    <p:sldId id="267" r:id="rId15"/>
    <p:sldId id="287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8/12/2016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Wedding Attire 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64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9741" y="304800"/>
            <a:ext cx="4385714" cy="65532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Indonesia has over 17,000 islands and so weddings here vary greatly depending on where people live and which of the 300+ ethnic groups they belong to.</a:t>
            </a:r>
          </a:p>
        </p:txBody>
      </p:sp>
    </p:spTree>
    <p:extLst>
      <p:ext uri="{BB962C8B-B14F-4D97-AF65-F5344CB8AC3E}">
        <p14:creationId xmlns:p14="http://schemas.microsoft.com/office/powerpoint/2010/main" val="2727177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6771" y="0"/>
            <a:ext cx="6858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9. Indonesians have a number of different cultures and a number of ways to celebrate, just like India. This one from Jakarta is one of our </a:t>
            </a:r>
            <a:r>
              <a:rPr lang="en-US" sz="2000" b="1" dirty="0" smtClean="0"/>
              <a:t>favorites.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2429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14312"/>
            <a:ext cx="9026298" cy="601338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11. A Javanese wedding that reminds you a bit of Sindhi weddings. Their love for the </a:t>
            </a:r>
            <a:r>
              <a:rPr lang="en-US" sz="2000" b="1" dirty="0" err="1"/>
              <a:t>colour</a:t>
            </a:r>
            <a:r>
              <a:rPr lang="en-US" sz="2000" b="1" dirty="0"/>
              <a:t> gold is common, isn't it?</a:t>
            </a:r>
          </a:p>
        </p:txBody>
      </p:sp>
    </p:spTree>
    <p:extLst>
      <p:ext uri="{BB962C8B-B14F-4D97-AF65-F5344CB8AC3E}">
        <p14:creationId xmlns:p14="http://schemas.microsoft.com/office/powerpoint/2010/main" val="289664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46969"/>
            <a:ext cx="9015412" cy="60061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18. A Palembang wedding from Indonesia is an extravagant affair</a:t>
            </a:r>
          </a:p>
        </p:txBody>
      </p:sp>
    </p:spTree>
    <p:extLst>
      <p:ext uri="{BB962C8B-B14F-4D97-AF65-F5344CB8AC3E}">
        <p14:creationId xmlns:p14="http://schemas.microsoft.com/office/powerpoint/2010/main" val="2128610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" y="257854"/>
            <a:ext cx="9024699" cy="601231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10. A traditional Japanese wedding with the bride in white, </a:t>
            </a:r>
            <a:r>
              <a:rPr lang="en-US" sz="2000" b="1" dirty="0" smtClean="0"/>
              <a:t>symbolizing </a:t>
            </a:r>
            <a:r>
              <a:rPr lang="en-US" sz="2000" b="1" dirty="0"/>
              <a:t>purity</a:t>
            </a:r>
          </a:p>
        </p:txBody>
      </p:sp>
    </p:spTree>
    <p:extLst>
      <p:ext uri="{BB962C8B-B14F-4D97-AF65-F5344CB8AC3E}">
        <p14:creationId xmlns:p14="http://schemas.microsoft.com/office/powerpoint/2010/main" val="141590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2579" y="0"/>
            <a:ext cx="5480964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87543" y="2286000"/>
            <a:ext cx="2539637" cy="3505200"/>
          </a:xfrm>
        </p:spPr>
        <p:txBody>
          <a:bodyPr>
            <a:noAutofit/>
          </a:bodyPr>
          <a:lstStyle/>
          <a:p>
            <a:r>
              <a:rPr lang="en-US" sz="1800" b="1" dirty="0"/>
              <a:t>For a traditional Japanese wedding, the bride often wears a pure white kimono for the formal ceremony, which symbolizes purity and maidenhood. After the ceremony the bride may then change into a red kimono to symbolize good luck.</a:t>
            </a:r>
          </a:p>
        </p:txBody>
      </p:sp>
    </p:spTree>
    <p:extLst>
      <p:ext uri="{BB962C8B-B14F-4D97-AF65-F5344CB8AC3E}">
        <p14:creationId xmlns:p14="http://schemas.microsoft.com/office/powerpoint/2010/main" val="3023129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446" y="0"/>
            <a:ext cx="5250316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12. A traditional Korean royal wedding costume known as </a:t>
            </a:r>
            <a:r>
              <a:rPr lang="en-US" sz="2000" b="1" dirty="0" err="1"/>
              <a:t>Hanbok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96386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7533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965" y="236083"/>
            <a:ext cx="9057378" cy="603408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8429" y="1524000"/>
            <a:ext cx="2430780" cy="3505200"/>
          </a:xfrm>
        </p:spPr>
        <p:txBody>
          <a:bodyPr>
            <a:noAutofit/>
          </a:bodyPr>
          <a:lstStyle/>
          <a:p>
            <a:r>
              <a:rPr lang="en-US" sz="2000" b="1" dirty="0"/>
              <a:t>13. A </a:t>
            </a:r>
            <a:r>
              <a:rPr lang="en-US" sz="2000" b="1" dirty="0" err="1"/>
              <a:t>Maasai</a:t>
            </a:r>
            <a:r>
              <a:rPr lang="en-US" sz="2000" b="1" dirty="0"/>
              <a:t> wedding in Kenya where the bride is required to decorate her face and body with </a:t>
            </a:r>
            <a:r>
              <a:rPr lang="en-US" sz="2000" b="1" dirty="0" err="1"/>
              <a:t>colourful</a:t>
            </a:r>
            <a:r>
              <a:rPr lang="en-US" sz="2000" b="1" dirty="0"/>
              <a:t> shells and beads. It is during the wedding party where she lifts her veil and shows her beautiful self to the world </a:t>
            </a:r>
          </a:p>
        </p:txBody>
      </p:sp>
    </p:spTree>
    <p:extLst>
      <p:ext uri="{BB962C8B-B14F-4D97-AF65-F5344CB8AC3E}">
        <p14:creationId xmlns:p14="http://schemas.microsoft.com/office/powerpoint/2010/main" val="111554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815" y="0"/>
            <a:ext cx="6886495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14. A Malay wedding held as per the Muslim tradition</a:t>
            </a:r>
          </a:p>
        </p:txBody>
      </p:sp>
    </p:spTree>
    <p:extLst>
      <p:ext uri="{BB962C8B-B14F-4D97-AF65-F5344CB8AC3E}">
        <p14:creationId xmlns:p14="http://schemas.microsoft.com/office/powerpoint/2010/main" val="1415203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849" y="0"/>
            <a:ext cx="4565701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15. A gorgeous Mexican bride</a:t>
            </a:r>
          </a:p>
        </p:txBody>
      </p:sp>
    </p:spTree>
    <p:extLst>
      <p:ext uri="{BB962C8B-B14F-4D97-AF65-F5344CB8AC3E}">
        <p14:creationId xmlns:p14="http://schemas.microsoft.com/office/powerpoint/2010/main" val="114552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846" y="0"/>
            <a:ext cx="4569898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1. The Avar bride, a Caucasus native ethnic group living in the Russian republic of Dagestan</a:t>
            </a:r>
          </a:p>
        </p:txBody>
      </p:sp>
    </p:spTree>
    <p:extLst>
      <p:ext uri="{BB962C8B-B14F-4D97-AF65-F5344CB8AC3E}">
        <p14:creationId xmlns:p14="http://schemas.microsoft.com/office/powerpoint/2010/main" val="2641683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75544"/>
            <a:ext cx="9026298" cy="613788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16. A Nigerian wedding ceremony would often have the women wearing a massive "head tie" known as </a:t>
            </a:r>
            <a:r>
              <a:rPr lang="en-US" sz="2000" b="1" dirty="0" err="1"/>
              <a:t>Gele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6150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369" y="0"/>
            <a:ext cx="5147048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17. A Romanian bride from the </a:t>
            </a:r>
            <a:r>
              <a:rPr lang="en-US" sz="2000" b="1" dirty="0" err="1"/>
              <a:t>Oas</a:t>
            </a:r>
            <a:r>
              <a:rPr lang="en-US" sz="2000" b="1" dirty="0"/>
              <a:t> region</a:t>
            </a:r>
          </a:p>
        </p:txBody>
      </p:sp>
    </p:spTree>
    <p:extLst>
      <p:ext uri="{BB962C8B-B14F-4D97-AF65-F5344CB8AC3E}">
        <p14:creationId xmlns:p14="http://schemas.microsoft.com/office/powerpoint/2010/main" val="90069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449" y="0"/>
            <a:ext cx="4565701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19. A traditional Peruvian bride in a valley near Cuzco, Peru</a:t>
            </a:r>
          </a:p>
        </p:txBody>
      </p:sp>
    </p:spTree>
    <p:extLst>
      <p:ext uri="{BB962C8B-B14F-4D97-AF65-F5344CB8AC3E}">
        <p14:creationId xmlns:p14="http://schemas.microsoft.com/office/powerpoint/2010/main" val="4275479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658" y="255133"/>
            <a:ext cx="8525297" cy="638515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20. A Polish wedding with lots of ponchos and many more flowers</a:t>
            </a:r>
          </a:p>
        </p:txBody>
      </p:sp>
    </p:spTree>
    <p:extLst>
      <p:ext uri="{BB962C8B-B14F-4D97-AF65-F5344CB8AC3E}">
        <p14:creationId xmlns:p14="http://schemas.microsoft.com/office/powerpoint/2010/main" val="2153570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9695" y="0"/>
            <a:ext cx="5147049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21. A </a:t>
            </a:r>
            <a:r>
              <a:rPr lang="en-US" sz="2000" b="1" dirty="0" err="1"/>
              <a:t>Rashaida</a:t>
            </a:r>
            <a:r>
              <a:rPr lang="en-US" sz="2000" b="1" dirty="0"/>
              <a:t> bride from Eritrea and northeast Sudan</a:t>
            </a:r>
          </a:p>
        </p:txBody>
      </p:sp>
    </p:spTree>
    <p:extLst>
      <p:ext uri="{BB962C8B-B14F-4D97-AF65-F5344CB8AC3E}">
        <p14:creationId xmlns:p14="http://schemas.microsoft.com/office/powerpoint/2010/main" val="3756320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095" y="255813"/>
            <a:ext cx="9037507" cy="588372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22. A traditional couple from the </a:t>
            </a:r>
            <a:r>
              <a:rPr lang="en-US" sz="2000" b="1" dirty="0" err="1"/>
              <a:t>Ribnovo</a:t>
            </a:r>
            <a:r>
              <a:rPr lang="en-US" sz="2000" b="1" dirty="0"/>
              <a:t> region in Southwest Bulgaria</a:t>
            </a:r>
          </a:p>
        </p:txBody>
      </p:sp>
    </p:spTree>
    <p:extLst>
      <p:ext uri="{BB962C8B-B14F-4D97-AF65-F5344CB8AC3E}">
        <p14:creationId xmlns:p14="http://schemas.microsoft.com/office/powerpoint/2010/main" val="920227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371" y="0"/>
            <a:ext cx="6858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23. A fruit cake. Err, I mean a traditional bridal costume from Schaumburg-</a:t>
            </a:r>
            <a:r>
              <a:rPr lang="en-US" sz="2000" b="1" dirty="0" err="1"/>
              <a:t>lippe</a:t>
            </a:r>
            <a:r>
              <a:rPr lang="en-US" sz="2000" b="1" dirty="0"/>
              <a:t>, Germany</a:t>
            </a:r>
          </a:p>
        </p:txBody>
      </p:sp>
    </p:spTree>
    <p:extLst>
      <p:ext uri="{BB962C8B-B14F-4D97-AF65-F5344CB8AC3E}">
        <p14:creationId xmlns:p14="http://schemas.microsoft.com/office/powerpoint/2010/main" val="350367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115" y="0"/>
            <a:ext cx="6858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24. A lovely Scottish wedding where the groom is expected to show as much skin as the bride</a:t>
            </a:r>
          </a:p>
        </p:txBody>
      </p:sp>
    </p:spTree>
    <p:extLst>
      <p:ext uri="{BB962C8B-B14F-4D97-AF65-F5344CB8AC3E}">
        <p14:creationId xmlns:p14="http://schemas.microsoft.com/office/powerpoint/2010/main" val="3233943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342" y="253094"/>
            <a:ext cx="9082298" cy="546190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25. This is what a newly married Sri-Lankan couple look like</a:t>
            </a:r>
          </a:p>
        </p:txBody>
      </p:sp>
    </p:spTree>
    <p:extLst>
      <p:ext uri="{BB962C8B-B14F-4D97-AF65-F5344CB8AC3E}">
        <p14:creationId xmlns:p14="http://schemas.microsoft.com/office/powerpoint/2010/main" val="931582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76" y="0"/>
            <a:ext cx="8847063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26. A traditional Tibetan bride, almost impossible to spot</a:t>
            </a:r>
          </a:p>
        </p:txBody>
      </p:sp>
    </p:spTree>
    <p:extLst>
      <p:ext uri="{BB962C8B-B14F-4D97-AF65-F5344CB8AC3E}">
        <p14:creationId xmlns:p14="http://schemas.microsoft.com/office/powerpoint/2010/main" val="380119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4621" y="0"/>
            <a:ext cx="5481863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2. The Bedouin wedding veil in Israel</a:t>
            </a:r>
          </a:p>
        </p:txBody>
      </p:sp>
    </p:spTree>
    <p:extLst>
      <p:ext uri="{BB962C8B-B14F-4D97-AF65-F5344CB8AC3E}">
        <p14:creationId xmlns:p14="http://schemas.microsoft.com/office/powerpoint/2010/main" val="382211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53773"/>
            <a:ext cx="9015412" cy="613048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27. Beautiful wedding attire from Turkmenistan</a:t>
            </a:r>
          </a:p>
        </p:txBody>
      </p:sp>
    </p:spTree>
    <p:extLst>
      <p:ext uri="{BB962C8B-B14F-4D97-AF65-F5344CB8AC3E}">
        <p14:creationId xmlns:p14="http://schemas.microsoft.com/office/powerpoint/2010/main" val="3860418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3470"/>
          <a:stretch/>
        </p:blipFill>
        <p:spPr>
          <a:xfrm>
            <a:off x="5599124" y="544285"/>
            <a:ext cx="3474694" cy="54864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28. A traditional Yemenite bride wears some rather elaborate headgear to ward off evil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7958"/>
          <a:stretch/>
        </p:blipFill>
        <p:spPr>
          <a:xfrm>
            <a:off x="0" y="0"/>
            <a:ext cx="5599124" cy="65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73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013" y="0"/>
            <a:ext cx="5011515" cy="661851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In a traditional Kazakh wedding, brides typically wear a headdress known as a "</a:t>
            </a:r>
            <a:r>
              <a:rPr lang="en-US" sz="2000" b="1" dirty="0" err="1"/>
              <a:t>Saukele</a:t>
            </a:r>
            <a:r>
              <a:rPr lang="en-US" sz="2000" b="1" dirty="0"/>
              <a:t>" as well as a facial veil. The </a:t>
            </a:r>
            <a:r>
              <a:rPr lang="en-US" sz="2000" b="1" dirty="0" err="1"/>
              <a:t>Saukele</a:t>
            </a:r>
            <a:r>
              <a:rPr lang="en-US" sz="2000" b="1" dirty="0"/>
              <a:t> is usually prepared long before the girls reach the age of marriage</a:t>
            </a:r>
          </a:p>
        </p:txBody>
      </p:sp>
    </p:spTree>
    <p:extLst>
      <p:ext uri="{BB962C8B-B14F-4D97-AF65-F5344CB8AC3E}">
        <p14:creationId xmlns:p14="http://schemas.microsoft.com/office/powerpoint/2010/main" val="3672858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709" y="0"/>
            <a:ext cx="5312534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In a traditional Mongolian wedding ceremony, the bride and the groom each wear what's known as a </a:t>
            </a:r>
            <a:r>
              <a:rPr lang="en-US" sz="1800" b="1" dirty="0" err="1"/>
              <a:t>Deel</a:t>
            </a:r>
            <a:r>
              <a:rPr lang="en-US" sz="1800" b="1" dirty="0"/>
              <a:t>. A </a:t>
            </a:r>
            <a:r>
              <a:rPr lang="en-US" sz="1800" b="1" dirty="0" err="1"/>
              <a:t>Deel</a:t>
            </a:r>
            <a:r>
              <a:rPr lang="en-US" sz="1800" b="1" dirty="0"/>
              <a:t> is a form of patterned clothing that's been worn for centuries by Mongols and other nomadic tribes in Central Asia.</a:t>
            </a:r>
          </a:p>
        </p:txBody>
      </p:sp>
    </p:spTree>
    <p:extLst>
      <p:ext uri="{BB962C8B-B14F-4D97-AF65-F5344CB8AC3E}">
        <p14:creationId xmlns:p14="http://schemas.microsoft.com/office/powerpoint/2010/main" val="2971049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515" y="-1"/>
            <a:ext cx="4531106" cy="680040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87543" y="2286000"/>
            <a:ext cx="2539637" cy="3505200"/>
          </a:xfrm>
        </p:spPr>
        <p:txBody>
          <a:bodyPr>
            <a:noAutofit/>
          </a:bodyPr>
          <a:lstStyle/>
          <a:p>
            <a:r>
              <a:rPr lang="en-US" sz="1600" b="1" dirty="0"/>
              <a:t>The </a:t>
            </a:r>
            <a:r>
              <a:rPr lang="en-US" sz="1600" b="1" dirty="0" err="1"/>
              <a:t>Yakan</a:t>
            </a:r>
            <a:r>
              <a:rPr lang="en-US" sz="1600" b="1" dirty="0"/>
              <a:t> are an ethno-linguistic group that mostly inhabit the island of Basilan in the Philippines. Traditional weddings usually consist of two ceremonies, an Islamic one and an older, pre-Islamic ritual. The weddings are arranged by the parents and both the bride and groom wear face paint for the ceremony.</a:t>
            </a:r>
          </a:p>
        </p:txBody>
      </p:sp>
    </p:spTree>
    <p:extLst>
      <p:ext uri="{BB962C8B-B14F-4D97-AF65-F5344CB8AC3E}">
        <p14:creationId xmlns:p14="http://schemas.microsoft.com/office/powerpoint/2010/main" val="43914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972" y="76200"/>
            <a:ext cx="4732397" cy="67818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In Norway, the traditional wedding costume is called a </a:t>
            </a:r>
            <a:r>
              <a:rPr lang="en-US" sz="2000" b="1" dirty="0" err="1"/>
              <a:t>Bunad</a:t>
            </a:r>
            <a:r>
              <a:rPr lang="en-US" sz="2000" b="1" dirty="0"/>
              <a:t>. It can also be worn for other occasions such as christening parties.</a:t>
            </a:r>
          </a:p>
        </p:txBody>
      </p:sp>
    </p:spTree>
    <p:extLst>
      <p:ext uri="{BB962C8B-B14F-4D97-AF65-F5344CB8AC3E}">
        <p14:creationId xmlns:p14="http://schemas.microsoft.com/office/powerpoint/2010/main" val="1525545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819" y="0"/>
            <a:ext cx="7873036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In traditional Hungarian weddings, a brides attire usually includes an embroidered dress with floral patterns and three bright colors. She often wears many underskirts as well as an elaborate head-dress with wheat woven into it.</a:t>
            </a:r>
          </a:p>
        </p:txBody>
      </p:sp>
    </p:spTree>
    <p:extLst>
      <p:ext uri="{BB962C8B-B14F-4D97-AF65-F5344CB8AC3E}">
        <p14:creationId xmlns:p14="http://schemas.microsoft.com/office/powerpoint/2010/main" val="3124102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050" y="0"/>
            <a:ext cx="6858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Because Russia is often so cold, faux fur or warm fabrics are a common choice for brides. The country as a whole has over 185 different ethnic groups, and many of these have their own separate wedding traditions.</a:t>
            </a:r>
          </a:p>
        </p:txBody>
      </p:sp>
    </p:spTree>
    <p:extLst>
      <p:ext uri="{BB962C8B-B14F-4D97-AF65-F5344CB8AC3E}">
        <p14:creationId xmlns:p14="http://schemas.microsoft.com/office/powerpoint/2010/main" val="1715897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799"/>
            <a:ext cx="8980714" cy="614404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3. Traditional Chinese wedding attire</a:t>
            </a:r>
          </a:p>
        </p:txBody>
      </p:sp>
    </p:spTree>
    <p:extLst>
      <p:ext uri="{BB962C8B-B14F-4D97-AF65-F5344CB8AC3E}">
        <p14:creationId xmlns:p14="http://schemas.microsoft.com/office/powerpoint/2010/main" val="108462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983" y="0"/>
            <a:ext cx="5487913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4. A wonderfully </a:t>
            </a:r>
            <a:r>
              <a:rPr lang="en-US" sz="2000" b="1" dirty="0" err="1"/>
              <a:t>colourful</a:t>
            </a:r>
            <a:r>
              <a:rPr lang="en-US" sz="2000" b="1" dirty="0"/>
              <a:t> couple from a wedding in Ghana</a:t>
            </a:r>
          </a:p>
        </p:txBody>
      </p:sp>
    </p:spTree>
    <p:extLst>
      <p:ext uri="{BB962C8B-B14F-4D97-AF65-F5344CB8AC3E}">
        <p14:creationId xmlns:p14="http://schemas.microsoft.com/office/powerpoint/2010/main" val="11536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9492"/>
            <a:ext cx="9024280" cy="598714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5. A bride from the Gora region between Kosovo and Macedonia. Just look how intricate that artwork is! </a:t>
            </a:r>
          </a:p>
        </p:txBody>
      </p:sp>
    </p:spTree>
    <p:extLst>
      <p:ext uri="{BB962C8B-B14F-4D97-AF65-F5344CB8AC3E}">
        <p14:creationId xmlns:p14="http://schemas.microsoft.com/office/powerpoint/2010/main" val="1031506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46969"/>
            <a:ext cx="9026298" cy="601338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6. A </a:t>
            </a:r>
            <a:r>
              <a:rPr lang="en-US" sz="2000" b="1" dirty="0" err="1"/>
              <a:t>Hamar</a:t>
            </a:r>
            <a:r>
              <a:rPr lang="en-US" sz="2000" b="1" dirty="0"/>
              <a:t> woman from Ethiopia, although she doesn't seem too pleased </a:t>
            </a:r>
          </a:p>
        </p:txBody>
      </p:sp>
    </p:spTree>
    <p:extLst>
      <p:ext uri="{BB962C8B-B14F-4D97-AF65-F5344CB8AC3E}">
        <p14:creationId xmlns:p14="http://schemas.microsoft.com/office/powerpoint/2010/main" val="2310682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8741"/>
            <a:ext cx="8993641" cy="599162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7. The </a:t>
            </a:r>
            <a:r>
              <a:rPr lang="en-US" sz="2000" b="1" dirty="0" err="1"/>
              <a:t>Hutsuls</a:t>
            </a:r>
            <a:r>
              <a:rPr lang="en-US" sz="2000" b="1" dirty="0"/>
              <a:t> from the Carpathian mountains in Ukraine</a:t>
            </a:r>
          </a:p>
        </p:txBody>
      </p:sp>
    </p:spTree>
    <p:extLst>
      <p:ext uri="{BB962C8B-B14F-4D97-AF65-F5344CB8AC3E}">
        <p14:creationId xmlns:p14="http://schemas.microsoft.com/office/powerpoint/2010/main" val="886576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229" y="0"/>
            <a:ext cx="6858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8. You </a:t>
            </a:r>
            <a:r>
              <a:rPr lang="en-US" sz="2000" b="1" dirty="0" err="1"/>
              <a:t>recognise</a:t>
            </a:r>
            <a:r>
              <a:rPr lang="en-US" sz="2000" b="1" dirty="0"/>
              <a:t> this one quite well, don't you? A traditional Indian wedding</a:t>
            </a:r>
          </a:p>
        </p:txBody>
      </p:sp>
    </p:spTree>
    <p:extLst>
      <p:ext uri="{BB962C8B-B14F-4D97-AF65-F5344CB8AC3E}">
        <p14:creationId xmlns:p14="http://schemas.microsoft.com/office/powerpoint/2010/main" val="36063721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62</TotalTime>
  <Words>733</Words>
  <Application>Microsoft Office PowerPoint</Application>
  <PresentationFormat>Widescreen</PresentationFormat>
  <Paragraphs>37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Century Gothic</vt:lpstr>
      <vt:lpstr>Garamond</vt:lpstr>
      <vt:lpstr>Savon</vt:lpstr>
      <vt:lpstr>Wedding Attire around the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Wedding Attire around the world</dc:title>
  <dc:creator>Joseph Naumann</dc:creator>
  <cp:lastModifiedBy>Joseph Naumann</cp:lastModifiedBy>
  <cp:revision>7</cp:revision>
  <dcterms:created xsi:type="dcterms:W3CDTF">2016-08-12T17:54:18Z</dcterms:created>
  <dcterms:modified xsi:type="dcterms:W3CDTF">2016-08-12T18:56:36Z</dcterms:modified>
</cp:coreProperties>
</file>