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/>
              <a:t>These </a:t>
            </a:r>
            <a:r>
              <a:rPr lang="en-US" b="1" smtClean="0"/>
              <a:t>Pictures </a:t>
            </a:r>
            <a:r>
              <a:rPr lang="en-US" b="1" dirty="0"/>
              <a:t>Will Make You Re-Evaluate Your Entire Existence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728411"/>
            <a:ext cx="7197726" cy="1062788"/>
          </a:xfrm>
        </p:spPr>
        <p:txBody>
          <a:bodyPr/>
          <a:lstStyle/>
          <a:p>
            <a:pPr algn="ctr"/>
            <a:r>
              <a:rPr lang="en-US" dirty="0" smtClean="0"/>
              <a:t>Where do we fit in the grand scheme of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895" y="609600"/>
            <a:ext cx="5462337" cy="3517232"/>
          </a:xfrm>
        </p:spPr>
        <p:txBody>
          <a:bodyPr/>
          <a:lstStyle/>
          <a:p>
            <a:r>
              <a:rPr lang="en-US" dirty="0"/>
              <a:t>9. But that’s nothing compared to our sun. Just remember: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05" y="0"/>
            <a:ext cx="613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427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7695"/>
            <a:ext cx="10131425" cy="1456267"/>
          </a:xfrm>
        </p:spPr>
        <p:txBody>
          <a:bodyPr/>
          <a:lstStyle/>
          <a:p>
            <a:r>
              <a:rPr lang="en-US" dirty="0"/>
              <a:t>10. Here’s you from the moon:</a:t>
            </a:r>
          </a:p>
        </p:txBody>
      </p:sp>
    </p:spTree>
    <p:extLst>
      <p:ext uri="{BB962C8B-B14F-4D97-AF65-F5344CB8AC3E}">
        <p14:creationId xmlns:p14="http://schemas.microsoft.com/office/powerpoint/2010/main" val="107665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9903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6" y="5919537"/>
            <a:ext cx="10131425" cy="938463"/>
          </a:xfrm>
        </p:spPr>
        <p:txBody>
          <a:bodyPr/>
          <a:lstStyle/>
          <a:p>
            <a:r>
              <a:rPr lang="en-US" dirty="0"/>
              <a:t>11. Here’s you from Mars:</a:t>
            </a:r>
          </a:p>
        </p:txBody>
      </p:sp>
    </p:spTree>
    <p:extLst>
      <p:ext uri="{BB962C8B-B14F-4D97-AF65-F5344CB8AC3E}">
        <p14:creationId xmlns:p14="http://schemas.microsoft.com/office/powerpoint/2010/main" val="20587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2028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7663"/>
            <a:ext cx="10131425" cy="778488"/>
          </a:xfrm>
        </p:spPr>
        <p:txBody>
          <a:bodyPr/>
          <a:lstStyle/>
          <a:p>
            <a:r>
              <a:rPr lang="en-US" dirty="0"/>
              <a:t>12. Here’s you from just behind Saturn’s rings:</a:t>
            </a:r>
          </a:p>
        </p:txBody>
      </p:sp>
    </p:spTree>
    <p:extLst>
      <p:ext uri="{BB962C8B-B14F-4D97-AF65-F5344CB8AC3E}">
        <p14:creationId xmlns:p14="http://schemas.microsoft.com/office/powerpoint/2010/main" val="64418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116" y="609600"/>
            <a:ext cx="6388768" cy="3144253"/>
          </a:xfrm>
        </p:spPr>
        <p:txBody>
          <a:bodyPr/>
          <a:lstStyle/>
          <a:p>
            <a:r>
              <a:rPr lang="en-US" dirty="0"/>
              <a:t>13. And here’s you from just beyond Neptune, 4 billion miles away.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04" y="0"/>
            <a:ext cx="506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59" y="609600"/>
            <a:ext cx="3666677" cy="5646821"/>
          </a:xfrm>
        </p:spPr>
        <p:txBody>
          <a:bodyPr/>
          <a:lstStyle/>
          <a:p>
            <a:r>
              <a:rPr lang="en-US" dirty="0"/>
              <a:t>14. Let’s step back a bit. Here’s the size of Earth compared with the size of our sun. Terrifying, right?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425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9296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9379"/>
            <a:ext cx="10131425" cy="998621"/>
          </a:xfrm>
        </p:spPr>
        <p:txBody>
          <a:bodyPr>
            <a:normAutofit/>
          </a:bodyPr>
          <a:lstStyle/>
          <a:p>
            <a:r>
              <a:rPr lang="en-US" sz="2800" b="1" dirty="0"/>
              <a:t>15. And here’s that same sun from the surface of Mars:</a:t>
            </a:r>
          </a:p>
        </p:txBody>
      </p:sp>
    </p:spTree>
    <p:extLst>
      <p:ext uri="{BB962C8B-B14F-4D97-AF65-F5344CB8AC3E}">
        <p14:creationId xmlns:p14="http://schemas.microsoft.com/office/powerpoint/2010/main" val="130482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284"/>
            <a:ext cx="12191999" cy="1957583"/>
          </a:xfrm>
        </p:spPr>
        <p:txBody>
          <a:bodyPr>
            <a:normAutofit/>
          </a:bodyPr>
          <a:lstStyle/>
          <a:p>
            <a:r>
              <a:rPr lang="en-US" dirty="0"/>
              <a:t>16. But that’s nothing. Again, as Carl once mused, there are more stars in space than there are grains of sand on every beach on Earth: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98193"/>
            <a:ext cx="1219200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379" y="609600"/>
            <a:ext cx="4981074" cy="4780547"/>
          </a:xfrm>
        </p:spPr>
        <p:txBody>
          <a:bodyPr/>
          <a:lstStyle/>
          <a:p>
            <a:r>
              <a:rPr lang="en-US" dirty="0"/>
              <a:t>17. Which means that there are ones much, much bigger than little wimpy sun. Just look at how tiny and insignificant our sun is: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6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18. Here’s another look. The biggest star, VY </a:t>
            </a:r>
            <a:r>
              <a:rPr lang="en-US" dirty="0" err="1"/>
              <a:t>Canis</a:t>
            </a:r>
            <a:r>
              <a:rPr lang="en-US" dirty="0"/>
              <a:t> </a:t>
            </a:r>
            <a:r>
              <a:rPr lang="en-US" dirty="0" err="1"/>
              <a:t>Majoris</a:t>
            </a:r>
            <a:r>
              <a:rPr lang="en-US" dirty="0"/>
              <a:t>, is 1,000,000,000 times bigger than our sun: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0" y="2887603"/>
            <a:ext cx="6312925" cy="3573354"/>
          </a:xfrm>
        </p:spPr>
      </p:pic>
    </p:spTree>
    <p:extLst>
      <p:ext uri="{BB962C8B-B14F-4D97-AF65-F5344CB8AC3E}">
        <p14:creationId xmlns:p14="http://schemas.microsoft.com/office/powerpoint/2010/main" val="31956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609600"/>
            <a:ext cx="5334000" cy="1456267"/>
          </a:xfrm>
        </p:spPr>
        <p:txBody>
          <a:bodyPr/>
          <a:lstStyle/>
          <a:p>
            <a:r>
              <a:rPr lang="en-US" dirty="0"/>
              <a:t>1. This is the Earth! This is where you live.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97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81" y="0"/>
            <a:ext cx="4398819" cy="6749716"/>
          </a:xfrm>
        </p:spPr>
        <p:txBody>
          <a:bodyPr>
            <a:normAutofit fontScale="90000"/>
          </a:bodyPr>
          <a:lstStyle/>
          <a:p>
            <a:r>
              <a:rPr lang="en-US" dirty="0"/>
              <a:t>19. But none of those compares to the size of a galaxy. In fact, if you shrank the sun down to the size of a white blood cell and shrunk the Milky Way galaxy down using the same scale, the Milky Way would be the size of the United States: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93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4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402" y="609600"/>
            <a:ext cx="2908598" cy="5779168"/>
          </a:xfrm>
        </p:spPr>
        <p:txBody>
          <a:bodyPr/>
          <a:lstStyle/>
          <a:p>
            <a:r>
              <a:rPr lang="en-US" dirty="0"/>
              <a:t>20. That’s because the Milky Way galaxy is huge. This is where you live inside there: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816"/>
            <a:ext cx="9283402" cy="67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42" y="609600"/>
            <a:ext cx="5182132" cy="5791200"/>
          </a:xfrm>
        </p:spPr>
        <p:txBody>
          <a:bodyPr/>
          <a:lstStyle/>
          <a:p>
            <a:r>
              <a:rPr lang="en-US" dirty="0"/>
              <a:t>21. But this is all you ever see: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85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2028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202847" cy="794083"/>
          </a:xfrm>
        </p:spPr>
        <p:txBody>
          <a:bodyPr>
            <a:normAutofit/>
          </a:bodyPr>
          <a:lstStyle/>
          <a:p>
            <a:r>
              <a:rPr lang="en-US" sz="2000" b="1" dirty="0"/>
              <a:t>22. But even our galaxy is a little runt compared with some others. Here’s the Milky Way compared to IC 1011, 350 million light years away from Earth:</a:t>
            </a:r>
          </a:p>
        </p:txBody>
      </p:sp>
    </p:spTree>
    <p:extLst>
      <p:ext uri="{BB962C8B-B14F-4D97-AF65-F5344CB8AC3E}">
        <p14:creationId xmlns:p14="http://schemas.microsoft.com/office/powerpoint/2010/main" val="30646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411" y="609600"/>
            <a:ext cx="4969042" cy="5622758"/>
          </a:xfrm>
        </p:spPr>
        <p:txBody>
          <a:bodyPr/>
          <a:lstStyle/>
          <a:p>
            <a:r>
              <a:rPr lang="en-US" dirty="0"/>
              <a:t>23. But let’s think bigger. In JUST this picture taken by the Hubble telescope, there are thousands and thousands of galaxies, each containing millions of stars, each with their own planets.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490" y="0"/>
            <a:ext cx="3096510" cy="6737684"/>
          </a:xfrm>
        </p:spPr>
        <p:txBody>
          <a:bodyPr>
            <a:normAutofit fontScale="90000"/>
          </a:bodyPr>
          <a:lstStyle/>
          <a:p>
            <a:r>
              <a:rPr lang="en-US" dirty="0"/>
              <a:t>24. Here’s one of the galaxies pictured, UDF 423. This galaxy is 10 BILLION light years away. When you look at this picture, you are looking billions of years into the past.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09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283" y="609600"/>
            <a:ext cx="5053263" cy="5887453"/>
          </a:xfrm>
        </p:spPr>
        <p:txBody>
          <a:bodyPr/>
          <a:lstStyle/>
          <a:p>
            <a:r>
              <a:rPr lang="en-US" dirty="0"/>
              <a:t>25. And just keep this in mind — that’s a picture of a very small, small part of the universe. It’s just an insignificant fraction of the night sky.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6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916" y="561474"/>
            <a:ext cx="4226373" cy="5863389"/>
          </a:xfrm>
        </p:spPr>
        <p:txBody>
          <a:bodyPr/>
          <a:lstStyle/>
          <a:p>
            <a:r>
              <a:rPr lang="en-US" dirty="0"/>
              <a:t>26. And, you know, it’s pretty safe to assume that there are some black holes out there. Here’s the size of a black hole compared with Earth’s orbit, just to terrify you: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7757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0" y="609600"/>
            <a:ext cx="5203946" cy="583932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if you’re ever feeling upset about your favorite show being canceled or the fact that they play Christmas music way too early — just remember…</a:t>
            </a:r>
            <a:br>
              <a:rPr lang="en-US" dirty="0"/>
            </a:br>
            <a:r>
              <a:rPr lang="en-US" dirty="0"/>
              <a:t>This is your home.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80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2" y="609600"/>
            <a:ext cx="4865078" cy="5731042"/>
          </a:xfrm>
        </p:spPr>
        <p:txBody>
          <a:bodyPr/>
          <a:lstStyle/>
          <a:p>
            <a:r>
              <a:rPr lang="en-US" dirty="0"/>
              <a:t>This is what happens when you zoom out from your home to your solar system.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2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48"/>
            <a:ext cx="12067674" cy="894348"/>
          </a:xfrm>
        </p:spPr>
        <p:txBody>
          <a:bodyPr>
            <a:normAutofit/>
          </a:bodyPr>
          <a:lstStyle/>
          <a:p>
            <a:r>
              <a:rPr lang="en-US" sz="2800" dirty="0"/>
              <a:t>2. And this is where you live in your neighborhood, the solar system.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2897"/>
            <a:ext cx="10347158" cy="58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389" y="609600"/>
            <a:ext cx="4632158" cy="5490411"/>
          </a:xfrm>
        </p:spPr>
        <p:txBody>
          <a:bodyPr/>
          <a:lstStyle/>
          <a:p>
            <a:r>
              <a:rPr lang="en-US" dirty="0"/>
              <a:t>And this is what happens when you zoom out farther…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29274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735" y="609599"/>
            <a:ext cx="4559969" cy="5719011"/>
          </a:xfrm>
        </p:spPr>
        <p:txBody>
          <a:bodyPr/>
          <a:lstStyle/>
          <a:p>
            <a:r>
              <a:rPr lang="en-US" dirty="0"/>
              <a:t>And farther…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1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863" y="609600"/>
            <a:ext cx="4475748" cy="5454316"/>
          </a:xfrm>
        </p:spPr>
        <p:txBody>
          <a:bodyPr/>
          <a:lstStyle/>
          <a:p>
            <a:r>
              <a:rPr lang="en-US" dirty="0"/>
              <a:t>Keep going…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45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48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588" y="609600"/>
            <a:ext cx="4633180" cy="5514474"/>
          </a:xfrm>
        </p:spPr>
        <p:txBody>
          <a:bodyPr/>
          <a:lstStyle/>
          <a:p>
            <a:r>
              <a:rPr lang="en-US" dirty="0"/>
              <a:t>Just a little bit farther…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"/>
            <a:ext cx="7470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38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84" y="597568"/>
            <a:ext cx="4725537" cy="5719011"/>
          </a:xfrm>
        </p:spPr>
        <p:txBody>
          <a:bodyPr/>
          <a:lstStyle/>
          <a:p>
            <a:r>
              <a:rPr lang="en-US" dirty="0"/>
              <a:t>Almost there…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170"/>
            <a:ext cx="7270784" cy="67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5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830" y="453190"/>
            <a:ext cx="4827743" cy="6043863"/>
          </a:xfrm>
        </p:spPr>
        <p:txBody>
          <a:bodyPr/>
          <a:lstStyle/>
          <a:p>
            <a:r>
              <a:rPr lang="en-US" dirty="0"/>
              <a:t>And here it is. Here’s everything in the observable universe, and here’s your place in it. Just a tiny little ant in a giant jar.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6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2028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22" y="1"/>
            <a:ext cx="11506199" cy="906379"/>
          </a:xfrm>
        </p:spPr>
        <p:txBody>
          <a:bodyPr>
            <a:normAutofit/>
          </a:bodyPr>
          <a:lstStyle/>
          <a:p>
            <a:r>
              <a:rPr lang="en-US" sz="2000" b="1" dirty="0"/>
              <a:t>3. Here’s the distance, to scale, between the Earth and the moon. Doesn’t look too far, does it?</a:t>
            </a:r>
          </a:p>
        </p:txBody>
      </p:sp>
    </p:spTree>
    <p:extLst>
      <p:ext uri="{BB962C8B-B14F-4D97-AF65-F5344CB8AC3E}">
        <p14:creationId xmlns:p14="http://schemas.microsoft.com/office/powerpoint/2010/main" val="89030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45"/>
            <a:ext cx="12192000" cy="900288"/>
          </a:xfrm>
        </p:spPr>
        <p:txBody>
          <a:bodyPr>
            <a:normAutofit/>
          </a:bodyPr>
          <a:lstStyle/>
          <a:p>
            <a:r>
              <a:rPr lang="en-US" sz="2400" b="1" dirty="0"/>
              <a:t>4. THINK AGAIN. Inside that distance you can fit every planet in our solar system, nice and neatly.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42211"/>
            <a:ext cx="10704251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06" y="417095"/>
            <a:ext cx="4198994" cy="2602831"/>
          </a:xfrm>
        </p:spPr>
        <p:txBody>
          <a:bodyPr>
            <a:normAutofit fontScale="90000"/>
          </a:bodyPr>
          <a:lstStyle/>
          <a:p>
            <a:r>
              <a:rPr lang="en-US" dirty="0"/>
              <a:t>5. But let’s talk about planets. That little green smudge is North America on Jupiter.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93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766" y="597567"/>
            <a:ext cx="5246524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6. And here’s the size of Earth (well, six Earths) compared with Saturn: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0232"/>
            <a:ext cx="6737767" cy="67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262" y="188495"/>
            <a:ext cx="4104738" cy="3625516"/>
          </a:xfrm>
        </p:spPr>
        <p:txBody>
          <a:bodyPr>
            <a:normAutofit fontScale="90000"/>
          </a:bodyPr>
          <a:lstStyle/>
          <a:p>
            <a:r>
              <a:rPr lang="en-US" dirty="0"/>
              <a:t>7. And just for good measure, here’s what Saturn’s rings would look like if they were around Earth: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0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588" y="272716"/>
            <a:ext cx="2949412" cy="6585284"/>
          </a:xfrm>
        </p:spPr>
        <p:txBody>
          <a:bodyPr>
            <a:normAutofit fontScale="90000"/>
          </a:bodyPr>
          <a:lstStyle/>
          <a:p>
            <a:r>
              <a:rPr lang="en-US" dirty="0"/>
              <a:t>8. This right here is a comet. We just landed a probe on one of those bad boys. Here’s what one looks like compared with Los Angeles: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2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37</TotalTime>
  <Words>688</Words>
  <Application>Microsoft Office PowerPoint</Application>
  <PresentationFormat>Widescreen</PresentationFormat>
  <Paragraphs>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Celestial</vt:lpstr>
      <vt:lpstr>These Pictures Will Make You Re-Evaluate Your Entire Existence</vt:lpstr>
      <vt:lpstr>1. This is the Earth! This is where you live.</vt:lpstr>
      <vt:lpstr>2. And this is where you live in your neighborhood, the solar system.</vt:lpstr>
      <vt:lpstr>3. Here’s the distance, to scale, between the Earth and the moon. Doesn’t look too far, does it?</vt:lpstr>
      <vt:lpstr>4. THINK AGAIN. Inside that distance you can fit every planet in our solar system, nice and neatly.</vt:lpstr>
      <vt:lpstr>5. But let’s talk about planets. That little green smudge is North America on Jupiter.</vt:lpstr>
      <vt:lpstr>6. And here’s the size of Earth (well, six Earths) compared with Saturn:</vt:lpstr>
      <vt:lpstr>7. And just for good measure, here’s what Saturn’s rings would look like if they were around Earth:</vt:lpstr>
      <vt:lpstr>8. This right here is a comet. We just landed a probe on one of those bad boys. Here’s what one looks like compared with Los Angeles:</vt:lpstr>
      <vt:lpstr>9. But that’s nothing compared to our sun. Just remember:</vt:lpstr>
      <vt:lpstr>10. Here’s you from the moon:</vt:lpstr>
      <vt:lpstr>11. Here’s you from Mars:</vt:lpstr>
      <vt:lpstr>12. Here’s you from just behind Saturn’s rings:</vt:lpstr>
      <vt:lpstr>13. And here’s you from just beyond Neptune, 4 billion miles away.</vt:lpstr>
      <vt:lpstr>14. Let’s step back a bit. Here’s the size of Earth compared with the size of our sun. Terrifying, right?</vt:lpstr>
      <vt:lpstr>15. And here’s that same sun from the surface of Mars:</vt:lpstr>
      <vt:lpstr>16. But that’s nothing. Again, as Carl once mused, there are more stars in space than there are grains of sand on every beach on Earth:</vt:lpstr>
      <vt:lpstr>17. Which means that there are ones much, much bigger than little wimpy sun. Just look at how tiny and insignificant our sun is:</vt:lpstr>
      <vt:lpstr>18. Here’s another look. The biggest star, VY Canis Majoris, is 1,000,000,000 times bigger than our sun:</vt:lpstr>
      <vt:lpstr>19. But none of those compares to the size of a galaxy. In fact, if you shrank the sun down to the size of a white blood cell and shrunk the Milky Way galaxy down using the same scale, the Milky Way would be the size of the United States:</vt:lpstr>
      <vt:lpstr>20. That’s because the Milky Way galaxy is huge. This is where you live inside there:</vt:lpstr>
      <vt:lpstr>21. But this is all you ever see:</vt:lpstr>
      <vt:lpstr>22. But even our galaxy is a little runt compared with some others. Here’s the Milky Way compared to IC 1011, 350 million light years away from Earth:</vt:lpstr>
      <vt:lpstr>23. But let’s think bigger. In JUST this picture taken by the Hubble telescope, there are thousands and thousands of galaxies, each containing millions of stars, each with their own planets.</vt:lpstr>
      <vt:lpstr>24. Here’s one of the galaxies pictured, UDF 423. This galaxy is 10 BILLION light years away. When you look at this picture, you are looking billions of years into the past.</vt:lpstr>
      <vt:lpstr>25. And just keep this in mind — that’s a picture of a very small, small part of the universe. It’s just an insignificant fraction of the night sky.</vt:lpstr>
      <vt:lpstr>26. And, you know, it’s pretty safe to assume that there are some black holes out there. Here’s the size of a black hole compared with Earth’s orbit, just to terrify you:</vt:lpstr>
      <vt:lpstr> So if you’re ever feeling upset about your favorite show being canceled or the fact that they play Christmas music way too early — just remember… This is your home.  </vt:lpstr>
      <vt:lpstr>This is what happens when you zoom out from your home to your solar system.</vt:lpstr>
      <vt:lpstr>And this is what happens when you zoom out farther…</vt:lpstr>
      <vt:lpstr>And farther…</vt:lpstr>
      <vt:lpstr>Keep going…</vt:lpstr>
      <vt:lpstr>Just a little bit farther…</vt:lpstr>
      <vt:lpstr>Almost there…</vt:lpstr>
      <vt:lpstr>And here it is. Here’s everything in the observable universe, and here’s your place in it. Just a tiny little ant in a giant jar.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26 Pictures Will Make You Re-Evaluate Your Entire Existence</dc:title>
  <dc:creator>Joseph Naumann</dc:creator>
  <cp:lastModifiedBy>Joseph Naumann</cp:lastModifiedBy>
  <cp:revision>5</cp:revision>
  <dcterms:created xsi:type="dcterms:W3CDTF">2016-02-07T01:31:35Z</dcterms:created>
  <dcterms:modified xsi:type="dcterms:W3CDTF">2016-02-07T02:09:08Z</dcterms:modified>
</cp:coreProperties>
</file>