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4" r:id="rId17"/>
    <p:sldId id="273" r:id="rId18"/>
    <p:sldId id="272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3F03-3306-41B2-9CAE-299D0C19D7E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7E48-5F72-41D3-862E-CCC0DDF8B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3F03-3306-41B2-9CAE-299D0C19D7E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7E48-5F72-41D3-862E-CCC0DDF8B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4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3F03-3306-41B2-9CAE-299D0C19D7E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7E48-5F72-41D3-862E-CCC0DDF8B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8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3F03-3306-41B2-9CAE-299D0C19D7E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7E48-5F72-41D3-862E-CCC0DDF8B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2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3F03-3306-41B2-9CAE-299D0C19D7E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7E48-5F72-41D3-862E-CCC0DDF8B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5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3F03-3306-41B2-9CAE-299D0C19D7E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7E48-5F72-41D3-862E-CCC0DDF8B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2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3F03-3306-41B2-9CAE-299D0C19D7E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7E48-5F72-41D3-862E-CCC0DDF8B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0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3F03-3306-41B2-9CAE-299D0C19D7E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7E48-5F72-41D3-862E-CCC0DDF8B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3F03-3306-41B2-9CAE-299D0C19D7E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7E48-5F72-41D3-862E-CCC0DDF8B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0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3F03-3306-41B2-9CAE-299D0C19D7E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7E48-5F72-41D3-862E-CCC0DDF8B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7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3F03-3306-41B2-9CAE-299D0C19D7E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7E48-5F72-41D3-862E-CCC0DDF8B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3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5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93F03-3306-41B2-9CAE-299D0C19D7E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E7E48-5F72-41D3-862E-CCC0DDF8B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6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0333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Reindeer </a:t>
            </a:r>
            <a:r>
              <a:rPr lang="en-US" b="1" dirty="0"/>
              <a:t>herding in Russia's Arctic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485" y="5563892"/>
            <a:ext cx="6858000" cy="12941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23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99313"/>
            <a:ext cx="7886700" cy="1147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Reindeer antlers cut off by herders lie inside the enclosure in the settlement of Krasnoye in Nenets Autonomous District, Russia, November 29,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10" y="-1"/>
            <a:ext cx="8098970" cy="53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23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48943"/>
            <a:ext cx="7886700" cy="1332820"/>
          </a:xfrm>
        </p:spPr>
        <p:txBody>
          <a:bodyPr/>
          <a:lstStyle/>
          <a:p>
            <a:r>
              <a:rPr lang="en-US" dirty="0" smtClean="0"/>
              <a:t>Herders </a:t>
            </a:r>
            <a:r>
              <a:rPr lang="en-US" dirty="0"/>
              <a:t>select and sort reindeer inside the enclosure in the settlement of Krasnoye in Nenets Autonomous District, Russia, November 29,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92" y="76199"/>
            <a:ext cx="7609115" cy="50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08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136" y="5464628"/>
            <a:ext cx="7886700" cy="11042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Reindeer </a:t>
            </a:r>
            <a:r>
              <a:rPr lang="en-US" dirty="0"/>
              <a:t>herders cook and have a meal inside a tent in the tundra area in Nenets Autonomous District, Russia, November 27, 2016.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94" y="0"/>
            <a:ext cx="8196942" cy="54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9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410200"/>
            <a:ext cx="7886700" cy="11695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Orthodox church is seen in the settlement of Krasnoye in Nenets Autonomous District, Russia, November 25, 2016.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35" y="0"/>
            <a:ext cx="7837715" cy="53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95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821" y="5399313"/>
            <a:ext cx="7886700" cy="12130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herder smokes while selecting and sorting reindeer inside the enclosure in the settlement of Krasnoye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0"/>
            <a:ext cx="7943850" cy="524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6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0069"/>
            <a:ext cx="7886700" cy="5819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Reindeer in the enclosure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63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49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00844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79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907" y="5769429"/>
            <a:ext cx="7886700" cy="7994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herder sits inside the enclosure where they select and sort reindeer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06" y="-1"/>
            <a:ext cx="8654144" cy="576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21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01343"/>
            <a:ext cx="7886700" cy="11058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man stands at a site, which is holy for local residents, during the sunrise in the tundra area in Nenets Autonomous District, Russia,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0"/>
            <a:ext cx="7803697" cy="520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6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59430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Reindeers graze in the tundra area </a:t>
            </a:r>
            <a:r>
              <a:rPr lang="en-US" dirty="0" smtClean="0"/>
              <a:t>in </a:t>
            </a:r>
            <a:r>
              <a:rPr lang="en-US" dirty="0"/>
              <a:t>Nenets Autonomous District, Russia, November 26, 2016. </a:t>
            </a:r>
          </a:p>
        </p:txBody>
      </p:sp>
    </p:spTree>
    <p:extLst>
      <p:ext uri="{BB962C8B-B14F-4D97-AF65-F5344CB8AC3E}">
        <p14:creationId xmlns:p14="http://schemas.microsoft.com/office/powerpoint/2010/main" val="104800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021" y="5562599"/>
            <a:ext cx="7886700" cy="995363"/>
          </a:xfrm>
        </p:spPr>
        <p:txBody>
          <a:bodyPr/>
          <a:lstStyle/>
          <a:p>
            <a:r>
              <a:rPr lang="en-US" dirty="0"/>
              <a:t>A herder stops for reindeers to have a rest while riding along the tundra area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21" y="-1"/>
            <a:ext cx="8343899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16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70713"/>
            <a:ext cx="7886700" cy="1328058"/>
          </a:xfrm>
        </p:spPr>
        <p:txBody>
          <a:bodyPr>
            <a:normAutofit/>
          </a:bodyPr>
          <a:lstStyle/>
          <a:p>
            <a:r>
              <a:rPr lang="en-US" dirty="0"/>
              <a:t>A view shows a tent belonging to reindeer herders in the tundra area in Nenets Autonomous District, Russia,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0"/>
            <a:ext cx="7709807" cy="513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7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276" y="1825625"/>
            <a:ext cx="742144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3" y="0"/>
            <a:ext cx="4397829" cy="241880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841171" y="870857"/>
            <a:ext cx="4746172" cy="2209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349829" y="653257"/>
            <a:ext cx="1066800" cy="31240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84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5334000"/>
            <a:ext cx="8090807" cy="1245734"/>
          </a:xfrm>
        </p:spPr>
        <p:txBody>
          <a:bodyPr/>
          <a:lstStyle/>
          <a:p>
            <a:r>
              <a:rPr lang="en-US" dirty="0"/>
              <a:t>A herd of reindeers is seen inside an enclosure as herders select and sort them in the settlement of Krasnoye in Nenets Autonomous District, Russia,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" y="0"/>
            <a:ext cx="8001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54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887686"/>
            <a:ext cx="7886700" cy="15194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Farm employees process reindeer skin in the settlement of Krasnoye in Nenets Autonomous District, Russia, November 29, 2016. Picture taken November 29,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35" y="0"/>
            <a:ext cx="7331529" cy="488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4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5224"/>
            <a:ext cx="9144000" cy="64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7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5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442857"/>
            <a:ext cx="7886700" cy="11259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Herders cut off reindeer antlers inside the enclosure in the settlement of Krasnoye in Nenets Autonomous District, Russia, November 29, 2016.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13" y="0"/>
            <a:ext cx="8001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0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94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D3CEBD6-9B03-4728-ADD4-BA40511DDCE1}" vid="{9EB18B9A-97C6-4D4E-A743-A3D456430E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soviet union</Template>
  <TotalTime>1875</TotalTime>
  <Words>296</Words>
  <Application>Microsoft Office PowerPoint</Application>
  <PresentationFormat>On-screen Show (4:3)</PresentationFormat>
  <Paragraphs>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Reindeer herding in Russia's Arctic</vt:lpstr>
      <vt:lpstr>Reindeers graze in the tundra area in Nenets Autonomous District, Russia, November 26, 2016.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Reindeer in the enclosure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Reindeer herding in Russia's Arctic</dc:title>
  <dc:creator>Joseph Naumann</dc:creator>
  <cp:lastModifiedBy>Joseph Naumann</cp:lastModifiedBy>
  <cp:revision>6</cp:revision>
  <dcterms:created xsi:type="dcterms:W3CDTF">2016-12-19T16:33:28Z</dcterms:created>
  <dcterms:modified xsi:type="dcterms:W3CDTF">2016-12-20T23:49:14Z</dcterms:modified>
</cp:coreProperties>
</file>