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66"/>
  </p:notesMasterIdLst>
  <p:sldIdLst>
    <p:sldId id="256" r:id="rId3"/>
    <p:sldId id="257" r:id="rId4"/>
    <p:sldId id="258" r:id="rId5"/>
    <p:sldId id="284" r:id="rId6"/>
    <p:sldId id="285" r:id="rId7"/>
    <p:sldId id="259" r:id="rId8"/>
    <p:sldId id="260" r:id="rId9"/>
    <p:sldId id="261" r:id="rId10"/>
    <p:sldId id="262" r:id="rId11"/>
    <p:sldId id="263" r:id="rId12"/>
    <p:sldId id="264" r:id="rId13"/>
    <p:sldId id="265" r:id="rId14"/>
    <p:sldId id="266" r:id="rId15"/>
    <p:sldId id="283"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94" r:id="rId29"/>
    <p:sldId id="307" r:id="rId30"/>
    <p:sldId id="279" r:id="rId31"/>
    <p:sldId id="280" r:id="rId32"/>
    <p:sldId id="289" r:id="rId33"/>
    <p:sldId id="281" r:id="rId34"/>
    <p:sldId id="282" r:id="rId35"/>
    <p:sldId id="286" r:id="rId36"/>
    <p:sldId id="287" r:id="rId37"/>
    <p:sldId id="312" r:id="rId38"/>
    <p:sldId id="313" r:id="rId39"/>
    <p:sldId id="288" r:id="rId40"/>
    <p:sldId id="290" r:id="rId41"/>
    <p:sldId id="291" r:id="rId42"/>
    <p:sldId id="292" r:id="rId43"/>
    <p:sldId id="314" r:id="rId44"/>
    <p:sldId id="315" r:id="rId45"/>
    <p:sldId id="316" r:id="rId46"/>
    <p:sldId id="293" r:id="rId47"/>
    <p:sldId id="295" r:id="rId48"/>
    <p:sldId id="296" r:id="rId49"/>
    <p:sldId id="297" r:id="rId50"/>
    <p:sldId id="298" r:id="rId51"/>
    <p:sldId id="299" r:id="rId52"/>
    <p:sldId id="300" r:id="rId53"/>
    <p:sldId id="302" r:id="rId54"/>
    <p:sldId id="303" r:id="rId55"/>
    <p:sldId id="304" r:id="rId56"/>
    <p:sldId id="301" r:id="rId57"/>
    <p:sldId id="305" r:id="rId58"/>
    <p:sldId id="306" r:id="rId59"/>
    <p:sldId id="308" r:id="rId60"/>
    <p:sldId id="309" r:id="rId61"/>
    <p:sldId id="310" r:id="rId62"/>
    <p:sldId id="311" r:id="rId63"/>
    <p:sldId id="317" r:id="rId64"/>
    <p:sldId id="318" r:id="rId6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66" autoAdjust="0"/>
    <p:restoredTop sz="94600"/>
  </p:normalViewPr>
  <p:slideViewPr>
    <p:cSldViewPr>
      <p:cViewPr varScale="1">
        <p:scale>
          <a:sx n="86" d="100"/>
          <a:sy n="86" d="100"/>
        </p:scale>
        <p:origin x="45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993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39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994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994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3994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24DDA79A-F825-4B17-9972-9C51AFBDBB7B}" type="slidenum">
              <a:rPr lang="en-US" altLang="en-US"/>
              <a:pPr/>
              <a:t>‹#›</a:t>
            </a:fld>
            <a:endParaRPr lang="en-US" altLang="en-US"/>
          </a:p>
        </p:txBody>
      </p:sp>
    </p:spTree>
    <p:extLst>
      <p:ext uri="{BB962C8B-B14F-4D97-AF65-F5344CB8AC3E}">
        <p14:creationId xmlns:p14="http://schemas.microsoft.com/office/powerpoint/2010/main" val="429257047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altLang="en-US" noProof="0" smtClean="0"/>
              <a:t>Click to edit Master title style</a:t>
            </a:r>
            <a:endParaRPr lang="en-US" altLang="en-US" noProof="0" smtClean="0"/>
          </a:p>
        </p:txBody>
      </p:sp>
      <p:sp>
        <p:nvSpPr>
          <p:cNvPr id="23555"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altLang="en-US" noProof="0" smtClean="0"/>
              <a:t>Click to edit Master subtitle style</a:t>
            </a:r>
            <a:endParaRPr lang="en-US" altLang="en-US" noProof="0" smtClean="0"/>
          </a:p>
        </p:txBody>
      </p:sp>
      <p:sp>
        <p:nvSpPr>
          <p:cNvPr id="23556" name="Rectangle 4"/>
          <p:cNvSpPr>
            <a:spLocks noGrp="1" noChangeArrowheads="1"/>
          </p:cNvSpPr>
          <p:nvPr>
            <p:ph type="dt" sz="half" idx="2"/>
          </p:nvPr>
        </p:nvSpPr>
        <p:spPr/>
        <p:txBody>
          <a:bodyPr/>
          <a:lstStyle>
            <a:lvl1pPr>
              <a:defRPr/>
            </a:lvl1pPr>
          </a:lstStyle>
          <a:p>
            <a:endParaRPr lang="en-US" altLang="en-US"/>
          </a:p>
        </p:txBody>
      </p:sp>
      <p:sp>
        <p:nvSpPr>
          <p:cNvPr id="23557" name="Rectangle 5"/>
          <p:cNvSpPr>
            <a:spLocks noGrp="1" noChangeArrowheads="1"/>
          </p:cNvSpPr>
          <p:nvPr>
            <p:ph type="ftr" sz="quarter" idx="3"/>
          </p:nvPr>
        </p:nvSpPr>
        <p:spPr/>
        <p:txBody>
          <a:bodyPr/>
          <a:lstStyle>
            <a:lvl1pPr>
              <a:defRPr/>
            </a:lvl1pPr>
          </a:lstStyle>
          <a:p>
            <a:endParaRPr lang="en-US" altLang="en-US"/>
          </a:p>
        </p:txBody>
      </p:sp>
      <p:sp>
        <p:nvSpPr>
          <p:cNvPr id="23558" name="Rectangle 6"/>
          <p:cNvSpPr>
            <a:spLocks noGrp="1" noChangeArrowheads="1"/>
          </p:cNvSpPr>
          <p:nvPr>
            <p:ph type="sldNum" sz="quarter" idx="4"/>
          </p:nvPr>
        </p:nvSpPr>
        <p:spPr/>
        <p:txBody>
          <a:bodyPr/>
          <a:lstStyle>
            <a:lvl1pPr>
              <a:defRPr/>
            </a:lvl1pPr>
          </a:lstStyle>
          <a:p>
            <a:fld id="{19A2753E-BFF2-4495-989A-6C52D7AF46E4}"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43416B3-4B79-4AE0-B0CD-2B63775FF0F3}" type="slidenum">
              <a:rPr lang="en-US" altLang="en-US"/>
              <a:pPr/>
              <a:t>‹#›</a:t>
            </a:fld>
            <a:endParaRPr lang="en-US" altLang="en-US"/>
          </a:p>
        </p:txBody>
      </p:sp>
    </p:spTree>
    <p:extLst>
      <p:ext uri="{BB962C8B-B14F-4D97-AF65-F5344CB8AC3E}">
        <p14:creationId xmlns:p14="http://schemas.microsoft.com/office/powerpoint/2010/main" val="2069667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7B24C30-2A63-4117-A0F1-FABF12824A75}" type="slidenum">
              <a:rPr lang="en-US" altLang="en-US"/>
              <a:pPr/>
              <a:t>‹#›</a:t>
            </a:fld>
            <a:endParaRPr lang="en-US" altLang="en-US"/>
          </a:p>
        </p:txBody>
      </p:sp>
    </p:spTree>
    <p:extLst>
      <p:ext uri="{BB962C8B-B14F-4D97-AF65-F5344CB8AC3E}">
        <p14:creationId xmlns:p14="http://schemas.microsoft.com/office/powerpoint/2010/main" val="3498574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altLang="en-US" noProof="0" smtClean="0"/>
              <a:t>Click to edit Master title style</a:t>
            </a:r>
          </a:p>
        </p:txBody>
      </p:sp>
      <p:sp>
        <p:nvSpPr>
          <p:cNvPr id="30724"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altLang="en-US" noProof="0" smtClean="0"/>
              <a:t>Click to edit Master subtitle style</a:t>
            </a:r>
          </a:p>
        </p:txBody>
      </p:sp>
      <p:sp>
        <p:nvSpPr>
          <p:cNvPr id="30725" name="Rectangle 5"/>
          <p:cNvSpPr>
            <a:spLocks noGrp="1" noChangeArrowheads="1"/>
          </p:cNvSpPr>
          <p:nvPr>
            <p:ph type="dt" sz="half" idx="2"/>
          </p:nvPr>
        </p:nvSpPr>
        <p:spPr/>
        <p:txBody>
          <a:bodyPr/>
          <a:lstStyle>
            <a:lvl1pPr>
              <a:defRPr/>
            </a:lvl1pPr>
          </a:lstStyle>
          <a:p>
            <a:endParaRPr lang="en-US" altLang="en-US"/>
          </a:p>
        </p:txBody>
      </p:sp>
      <p:sp>
        <p:nvSpPr>
          <p:cNvPr id="30726" name="Rectangle 6"/>
          <p:cNvSpPr>
            <a:spLocks noGrp="1" noChangeArrowheads="1"/>
          </p:cNvSpPr>
          <p:nvPr>
            <p:ph type="ftr" sz="quarter" idx="3"/>
          </p:nvPr>
        </p:nvSpPr>
        <p:spPr/>
        <p:txBody>
          <a:bodyPr/>
          <a:lstStyle>
            <a:lvl1pPr>
              <a:defRPr/>
            </a:lvl1pPr>
          </a:lstStyle>
          <a:p>
            <a:endParaRPr lang="en-US" altLang="en-US"/>
          </a:p>
        </p:txBody>
      </p:sp>
      <p:sp>
        <p:nvSpPr>
          <p:cNvPr id="30727" name="Rectangle 7"/>
          <p:cNvSpPr>
            <a:spLocks noGrp="1" noChangeArrowheads="1"/>
          </p:cNvSpPr>
          <p:nvPr>
            <p:ph type="sldNum" sz="quarter" idx="4"/>
          </p:nvPr>
        </p:nvSpPr>
        <p:spPr/>
        <p:txBody>
          <a:bodyPr/>
          <a:lstStyle>
            <a:lvl1pPr>
              <a:defRPr/>
            </a:lvl1pPr>
          </a:lstStyle>
          <a:p>
            <a:fld id="{FD5CC603-B313-42EC-A145-112F5B8EF23A}" type="slidenum">
              <a:rPr lang="en-US" altLang="en-US"/>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C51CAF1-4801-4814-9683-A492C6C4FA9F}" type="slidenum">
              <a:rPr lang="en-US" altLang="en-US"/>
              <a:pPr/>
              <a:t>‹#›</a:t>
            </a:fld>
            <a:endParaRPr lang="en-US" altLang="en-US"/>
          </a:p>
        </p:txBody>
      </p:sp>
    </p:spTree>
    <p:extLst>
      <p:ext uri="{BB962C8B-B14F-4D97-AF65-F5344CB8AC3E}">
        <p14:creationId xmlns:p14="http://schemas.microsoft.com/office/powerpoint/2010/main" val="1785323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65EFC57-5673-4B2C-8B12-2B1566FAA966}" type="slidenum">
              <a:rPr lang="en-US" altLang="en-US"/>
              <a:pPr/>
              <a:t>‹#›</a:t>
            </a:fld>
            <a:endParaRPr lang="en-US" altLang="en-US"/>
          </a:p>
        </p:txBody>
      </p:sp>
    </p:spTree>
    <p:extLst>
      <p:ext uri="{BB962C8B-B14F-4D97-AF65-F5344CB8AC3E}">
        <p14:creationId xmlns:p14="http://schemas.microsoft.com/office/powerpoint/2010/main" val="3101490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1A64E54-8188-4FA7-BA32-ED74A3520E28}" type="slidenum">
              <a:rPr lang="en-US" altLang="en-US"/>
              <a:pPr/>
              <a:t>‹#›</a:t>
            </a:fld>
            <a:endParaRPr lang="en-US" altLang="en-US"/>
          </a:p>
        </p:txBody>
      </p:sp>
    </p:spTree>
    <p:extLst>
      <p:ext uri="{BB962C8B-B14F-4D97-AF65-F5344CB8AC3E}">
        <p14:creationId xmlns:p14="http://schemas.microsoft.com/office/powerpoint/2010/main" val="1357211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A4E6A206-07A5-4320-ADDC-5AAAC52CA5B6}" type="slidenum">
              <a:rPr lang="en-US" altLang="en-US"/>
              <a:pPr/>
              <a:t>‹#›</a:t>
            </a:fld>
            <a:endParaRPr lang="en-US" altLang="en-US"/>
          </a:p>
        </p:txBody>
      </p:sp>
    </p:spTree>
    <p:extLst>
      <p:ext uri="{BB962C8B-B14F-4D97-AF65-F5344CB8AC3E}">
        <p14:creationId xmlns:p14="http://schemas.microsoft.com/office/powerpoint/2010/main" val="586502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9200FCA1-09E7-4B1E-BE6B-AA16BE7AA7C7}" type="slidenum">
              <a:rPr lang="en-US" altLang="en-US"/>
              <a:pPr/>
              <a:t>‹#›</a:t>
            </a:fld>
            <a:endParaRPr lang="en-US" altLang="en-US"/>
          </a:p>
        </p:txBody>
      </p:sp>
    </p:spTree>
    <p:extLst>
      <p:ext uri="{BB962C8B-B14F-4D97-AF65-F5344CB8AC3E}">
        <p14:creationId xmlns:p14="http://schemas.microsoft.com/office/powerpoint/2010/main" val="37691533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A5951A6F-B2B8-4564-83DE-748E8CDB003A}" type="slidenum">
              <a:rPr lang="en-US" altLang="en-US"/>
              <a:pPr/>
              <a:t>‹#›</a:t>
            </a:fld>
            <a:endParaRPr lang="en-US" altLang="en-US"/>
          </a:p>
        </p:txBody>
      </p:sp>
    </p:spTree>
    <p:extLst>
      <p:ext uri="{BB962C8B-B14F-4D97-AF65-F5344CB8AC3E}">
        <p14:creationId xmlns:p14="http://schemas.microsoft.com/office/powerpoint/2010/main" val="35763658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78E18CF-A50A-4AE7-9DAA-2467F8B9BE56}" type="slidenum">
              <a:rPr lang="en-US" altLang="en-US"/>
              <a:pPr/>
              <a:t>‹#›</a:t>
            </a:fld>
            <a:endParaRPr lang="en-US" altLang="en-US"/>
          </a:p>
        </p:txBody>
      </p:sp>
    </p:spTree>
    <p:extLst>
      <p:ext uri="{BB962C8B-B14F-4D97-AF65-F5344CB8AC3E}">
        <p14:creationId xmlns:p14="http://schemas.microsoft.com/office/powerpoint/2010/main" val="675919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D57E468-D5C6-463C-98A4-95F1DF179299}" type="slidenum">
              <a:rPr lang="en-US" altLang="en-US"/>
              <a:pPr/>
              <a:t>‹#›</a:t>
            </a:fld>
            <a:endParaRPr lang="en-US" altLang="en-US"/>
          </a:p>
        </p:txBody>
      </p:sp>
    </p:spTree>
    <p:extLst>
      <p:ext uri="{BB962C8B-B14F-4D97-AF65-F5344CB8AC3E}">
        <p14:creationId xmlns:p14="http://schemas.microsoft.com/office/powerpoint/2010/main" val="41773051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AB31D81-21FC-4398-AC17-2A8722061783}" type="slidenum">
              <a:rPr lang="en-US" altLang="en-US"/>
              <a:pPr/>
              <a:t>‹#›</a:t>
            </a:fld>
            <a:endParaRPr lang="en-US" altLang="en-US"/>
          </a:p>
        </p:txBody>
      </p:sp>
    </p:spTree>
    <p:extLst>
      <p:ext uri="{BB962C8B-B14F-4D97-AF65-F5344CB8AC3E}">
        <p14:creationId xmlns:p14="http://schemas.microsoft.com/office/powerpoint/2010/main" val="1803810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7375EC5-7368-4F77-95B9-A58F202E4FCD}" type="slidenum">
              <a:rPr lang="en-US" altLang="en-US"/>
              <a:pPr/>
              <a:t>‹#›</a:t>
            </a:fld>
            <a:endParaRPr lang="en-US" altLang="en-US"/>
          </a:p>
        </p:txBody>
      </p:sp>
    </p:spTree>
    <p:extLst>
      <p:ext uri="{BB962C8B-B14F-4D97-AF65-F5344CB8AC3E}">
        <p14:creationId xmlns:p14="http://schemas.microsoft.com/office/powerpoint/2010/main" val="4824277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39EC595-43A0-48A1-ADA3-2496584F4C19}" type="slidenum">
              <a:rPr lang="en-US" altLang="en-US"/>
              <a:pPr/>
              <a:t>‹#›</a:t>
            </a:fld>
            <a:endParaRPr lang="en-US" altLang="en-US"/>
          </a:p>
        </p:txBody>
      </p:sp>
    </p:spTree>
    <p:extLst>
      <p:ext uri="{BB962C8B-B14F-4D97-AF65-F5344CB8AC3E}">
        <p14:creationId xmlns:p14="http://schemas.microsoft.com/office/powerpoint/2010/main" val="1025566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8097A62-6DF4-4F2B-8E14-1790D90FE571}" type="slidenum">
              <a:rPr lang="en-US" altLang="en-US"/>
              <a:pPr/>
              <a:t>‹#›</a:t>
            </a:fld>
            <a:endParaRPr lang="en-US" altLang="en-US"/>
          </a:p>
        </p:txBody>
      </p:sp>
    </p:spTree>
    <p:extLst>
      <p:ext uri="{BB962C8B-B14F-4D97-AF65-F5344CB8AC3E}">
        <p14:creationId xmlns:p14="http://schemas.microsoft.com/office/powerpoint/2010/main" val="2990889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E9EB9BD-10E2-48F3-8079-7F750EE5B603}" type="slidenum">
              <a:rPr lang="en-US" altLang="en-US"/>
              <a:pPr/>
              <a:t>‹#›</a:t>
            </a:fld>
            <a:endParaRPr lang="en-US" altLang="en-US"/>
          </a:p>
        </p:txBody>
      </p:sp>
    </p:spTree>
    <p:extLst>
      <p:ext uri="{BB962C8B-B14F-4D97-AF65-F5344CB8AC3E}">
        <p14:creationId xmlns:p14="http://schemas.microsoft.com/office/powerpoint/2010/main" val="3960851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4C0B0366-AEF1-426B-BEA2-30D8679CACDC}" type="slidenum">
              <a:rPr lang="en-US" altLang="en-US"/>
              <a:pPr/>
              <a:t>‹#›</a:t>
            </a:fld>
            <a:endParaRPr lang="en-US" altLang="en-US"/>
          </a:p>
        </p:txBody>
      </p:sp>
    </p:spTree>
    <p:extLst>
      <p:ext uri="{BB962C8B-B14F-4D97-AF65-F5344CB8AC3E}">
        <p14:creationId xmlns:p14="http://schemas.microsoft.com/office/powerpoint/2010/main" val="3304761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E8ADE590-B1CD-4175-AE44-0D211B6AAB6E}" type="slidenum">
              <a:rPr lang="en-US" altLang="en-US"/>
              <a:pPr/>
              <a:t>‹#›</a:t>
            </a:fld>
            <a:endParaRPr lang="en-US" altLang="en-US"/>
          </a:p>
        </p:txBody>
      </p:sp>
    </p:spTree>
    <p:extLst>
      <p:ext uri="{BB962C8B-B14F-4D97-AF65-F5344CB8AC3E}">
        <p14:creationId xmlns:p14="http://schemas.microsoft.com/office/powerpoint/2010/main" val="2587069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C854AEA9-896B-4935-BE55-F9D1977D65DF}" type="slidenum">
              <a:rPr lang="en-US" altLang="en-US"/>
              <a:pPr/>
              <a:t>‹#›</a:t>
            </a:fld>
            <a:endParaRPr lang="en-US" altLang="en-US"/>
          </a:p>
        </p:txBody>
      </p:sp>
    </p:spTree>
    <p:extLst>
      <p:ext uri="{BB962C8B-B14F-4D97-AF65-F5344CB8AC3E}">
        <p14:creationId xmlns:p14="http://schemas.microsoft.com/office/powerpoint/2010/main" val="3479528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BB4BC5A6-83DB-4A97-BB24-BE4957281AE9}" type="slidenum">
              <a:rPr lang="en-US" altLang="en-US"/>
              <a:pPr/>
              <a:t>‹#›</a:t>
            </a:fld>
            <a:endParaRPr lang="en-US" altLang="en-US"/>
          </a:p>
        </p:txBody>
      </p:sp>
    </p:spTree>
    <p:extLst>
      <p:ext uri="{BB962C8B-B14F-4D97-AF65-F5344CB8AC3E}">
        <p14:creationId xmlns:p14="http://schemas.microsoft.com/office/powerpoint/2010/main" val="495187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6F1055B-2362-4520-881A-720843104C72}" type="slidenum">
              <a:rPr lang="en-US" altLang="en-US"/>
              <a:pPr/>
              <a:t>‹#›</a:t>
            </a:fld>
            <a:endParaRPr lang="en-US" altLang="en-US"/>
          </a:p>
        </p:txBody>
      </p:sp>
    </p:spTree>
    <p:extLst>
      <p:ext uri="{BB962C8B-B14F-4D97-AF65-F5344CB8AC3E}">
        <p14:creationId xmlns:p14="http://schemas.microsoft.com/office/powerpoint/2010/main" val="266752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endParaRPr lang="en-US" alt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C570702-4A91-4FD5-9125-BE2C0D83CA91}"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kern="1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panose="020B0604020202020204" pitchFamily="34" charset="0"/>
        </a:defRPr>
      </a:lvl2pPr>
      <a:lvl3pPr algn="l" rtl="0" eaLnBrk="1" fontAlgn="base" hangingPunct="1">
        <a:spcBef>
          <a:spcPct val="0"/>
        </a:spcBef>
        <a:spcAft>
          <a:spcPct val="0"/>
        </a:spcAft>
        <a:buClr>
          <a:schemeClr val="tx1"/>
        </a:buClr>
        <a:defRPr sz="3200">
          <a:solidFill>
            <a:schemeClr val="tx1"/>
          </a:solidFill>
          <a:latin typeface="Arial" panose="020B0604020202020204" pitchFamily="34" charset="0"/>
        </a:defRPr>
      </a:lvl3pPr>
      <a:lvl4pPr algn="l" rtl="0" eaLnBrk="1" fontAlgn="base" hangingPunct="1">
        <a:spcBef>
          <a:spcPct val="0"/>
        </a:spcBef>
        <a:spcAft>
          <a:spcPct val="0"/>
        </a:spcAft>
        <a:buClr>
          <a:schemeClr val="tx1"/>
        </a:buClr>
        <a:defRPr sz="3200">
          <a:solidFill>
            <a:schemeClr val="tx1"/>
          </a:solidFill>
          <a:latin typeface="Arial" panose="020B0604020202020204" pitchFamily="34" charset="0"/>
        </a:defRPr>
      </a:lvl4pPr>
      <a:lvl5pPr algn="l" rtl="0" eaLnBrk="1" fontAlgn="base" hangingPunct="1">
        <a:spcBef>
          <a:spcPct val="0"/>
        </a:spcBef>
        <a:spcAft>
          <a:spcPct val="0"/>
        </a:spcAft>
        <a:buClr>
          <a:schemeClr val="tx1"/>
        </a:buClr>
        <a:defRPr sz="3200">
          <a:solidFill>
            <a:schemeClr val="tx1"/>
          </a:solidFill>
          <a:latin typeface="Arial" panose="020B0604020202020204" pitchFamily="34" charset="0"/>
        </a:defRPr>
      </a:lvl5pPr>
      <a:lvl6pPr marL="457200" algn="l" rtl="0" eaLnBrk="1" fontAlgn="base" hangingPunct="1">
        <a:spcBef>
          <a:spcPct val="0"/>
        </a:spcBef>
        <a:spcAft>
          <a:spcPct val="0"/>
        </a:spcAft>
        <a:buClr>
          <a:schemeClr val="tx1"/>
        </a:buClr>
        <a:defRPr sz="3200">
          <a:solidFill>
            <a:schemeClr val="tx1"/>
          </a:solidFill>
          <a:latin typeface="Arial" panose="020B0604020202020204" pitchFamily="34" charset="0"/>
        </a:defRPr>
      </a:lvl6pPr>
      <a:lvl7pPr marL="914400" algn="l" rtl="0" eaLnBrk="1" fontAlgn="base" hangingPunct="1">
        <a:spcBef>
          <a:spcPct val="0"/>
        </a:spcBef>
        <a:spcAft>
          <a:spcPct val="0"/>
        </a:spcAft>
        <a:buClr>
          <a:schemeClr val="tx1"/>
        </a:buClr>
        <a:defRPr sz="3200">
          <a:solidFill>
            <a:schemeClr val="tx1"/>
          </a:solidFill>
          <a:latin typeface="Arial" panose="020B0604020202020204" pitchFamily="34" charset="0"/>
        </a:defRPr>
      </a:lvl7pPr>
      <a:lvl8pPr marL="1371600" algn="l" rtl="0" eaLnBrk="1" fontAlgn="base" hangingPunct="1">
        <a:spcBef>
          <a:spcPct val="0"/>
        </a:spcBef>
        <a:spcAft>
          <a:spcPct val="0"/>
        </a:spcAft>
        <a:buClr>
          <a:schemeClr val="tx1"/>
        </a:buClr>
        <a:defRPr sz="3200">
          <a:solidFill>
            <a:schemeClr val="tx1"/>
          </a:solidFill>
          <a:latin typeface="Arial" panose="020B0604020202020204" pitchFamily="34" charset="0"/>
        </a:defRPr>
      </a:lvl8pPr>
      <a:lvl9pPr marL="1828800" algn="l" rtl="0" eaLnBrk="1" fontAlgn="base" hangingPunct="1">
        <a:spcBef>
          <a:spcPct val="0"/>
        </a:spcBef>
        <a:spcAft>
          <a:spcPct val="0"/>
        </a:spcAft>
        <a:buClr>
          <a:schemeClr val="tx1"/>
        </a:buClr>
        <a:defRPr sz="3200">
          <a:solidFill>
            <a:schemeClr val="tx1"/>
          </a:solidFill>
          <a:latin typeface="Arial" panose="020B0604020202020204" pitchFamily="34" charset="0"/>
        </a:defRPr>
      </a:lvl9pPr>
    </p:titleStyle>
    <p:bodyStyle>
      <a:lvl1pPr marL="342900" indent="-342900" algn="l" rtl="0" eaLnBrk="1" fontAlgn="base" hangingPunct="1">
        <a:spcBef>
          <a:spcPct val="20000"/>
        </a:spcBef>
        <a:spcAft>
          <a:spcPct val="0"/>
        </a:spcAft>
        <a:buClr>
          <a:schemeClr val="tx1"/>
        </a:buClr>
        <a:buChar char="•"/>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chemeClr val="tx1"/>
        </a:buClr>
        <a:buChar char="•"/>
        <a:defRPr sz="2400" kern="1200">
          <a:solidFill>
            <a:schemeClr val="tx1"/>
          </a:solidFill>
          <a:latin typeface="+mn-lt"/>
          <a:ea typeface="+mn-ea"/>
          <a:cs typeface="+mn-cs"/>
        </a:defRPr>
      </a:lvl4pPr>
      <a:lvl5pPr marL="2057400" indent="-228600" algn="l" rtl="0" eaLnBrk="1" fontAlgn="base" hangingPunct="1">
        <a:spcBef>
          <a:spcPct val="20000"/>
        </a:spcBef>
        <a:spcAft>
          <a:spcPct val="0"/>
        </a:spcAft>
        <a:buClr>
          <a:schemeClr val="tx1"/>
        </a:buClr>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9"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9700"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9701"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29702"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29703"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289828D-9F22-4502-831F-AF85AA1A96F1}"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kern="1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panose="020B0604020202020204" pitchFamily="34" charset="0"/>
        </a:defRPr>
      </a:lvl2pPr>
      <a:lvl3pPr algn="l" rtl="0" fontAlgn="base">
        <a:spcBef>
          <a:spcPct val="0"/>
        </a:spcBef>
        <a:spcAft>
          <a:spcPct val="0"/>
        </a:spcAft>
        <a:buClr>
          <a:schemeClr val="tx1"/>
        </a:buClr>
        <a:defRPr sz="3200">
          <a:solidFill>
            <a:schemeClr val="tx1"/>
          </a:solidFill>
          <a:latin typeface="Arial" panose="020B0604020202020204" pitchFamily="34" charset="0"/>
        </a:defRPr>
      </a:lvl3pPr>
      <a:lvl4pPr algn="l" rtl="0" fontAlgn="base">
        <a:spcBef>
          <a:spcPct val="0"/>
        </a:spcBef>
        <a:spcAft>
          <a:spcPct val="0"/>
        </a:spcAft>
        <a:buClr>
          <a:schemeClr val="tx1"/>
        </a:buClr>
        <a:defRPr sz="3200">
          <a:solidFill>
            <a:schemeClr val="tx1"/>
          </a:solidFill>
          <a:latin typeface="Arial" panose="020B0604020202020204" pitchFamily="34" charset="0"/>
        </a:defRPr>
      </a:lvl4pPr>
      <a:lvl5pPr algn="l" rtl="0" fontAlgn="base">
        <a:spcBef>
          <a:spcPct val="0"/>
        </a:spcBef>
        <a:spcAft>
          <a:spcPct val="0"/>
        </a:spcAft>
        <a:buClr>
          <a:schemeClr val="tx1"/>
        </a:buClr>
        <a:defRPr sz="3200">
          <a:solidFill>
            <a:schemeClr val="tx1"/>
          </a:solidFill>
          <a:latin typeface="Arial" panose="020B0604020202020204" pitchFamily="34" charset="0"/>
        </a:defRPr>
      </a:lvl5pPr>
      <a:lvl6pPr marL="457200" algn="l" rtl="0" fontAlgn="base">
        <a:spcBef>
          <a:spcPct val="0"/>
        </a:spcBef>
        <a:spcAft>
          <a:spcPct val="0"/>
        </a:spcAft>
        <a:buClr>
          <a:schemeClr val="tx1"/>
        </a:buClr>
        <a:defRPr sz="3200">
          <a:solidFill>
            <a:schemeClr val="tx1"/>
          </a:solidFill>
          <a:latin typeface="Arial" panose="020B0604020202020204" pitchFamily="34" charset="0"/>
        </a:defRPr>
      </a:lvl6pPr>
      <a:lvl7pPr marL="914400" algn="l" rtl="0" fontAlgn="base">
        <a:spcBef>
          <a:spcPct val="0"/>
        </a:spcBef>
        <a:spcAft>
          <a:spcPct val="0"/>
        </a:spcAft>
        <a:buClr>
          <a:schemeClr val="tx1"/>
        </a:buClr>
        <a:defRPr sz="3200">
          <a:solidFill>
            <a:schemeClr val="tx1"/>
          </a:solidFill>
          <a:latin typeface="Arial" panose="020B0604020202020204" pitchFamily="34" charset="0"/>
        </a:defRPr>
      </a:lvl7pPr>
      <a:lvl8pPr marL="1371600" algn="l" rtl="0" fontAlgn="base">
        <a:spcBef>
          <a:spcPct val="0"/>
        </a:spcBef>
        <a:spcAft>
          <a:spcPct val="0"/>
        </a:spcAft>
        <a:buClr>
          <a:schemeClr val="tx1"/>
        </a:buClr>
        <a:defRPr sz="3200">
          <a:solidFill>
            <a:schemeClr val="tx1"/>
          </a:solidFill>
          <a:latin typeface="Arial" panose="020B0604020202020204" pitchFamily="34" charset="0"/>
        </a:defRPr>
      </a:lvl8pPr>
      <a:lvl9pPr marL="1828800" algn="l" rtl="0" fontAlgn="base">
        <a:spcBef>
          <a:spcPct val="0"/>
        </a:spcBef>
        <a:spcAft>
          <a:spcPct val="0"/>
        </a:spcAft>
        <a:buClr>
          <a:schemeClr val="tx1"/>
        </a:buClr>
        <a:defRPr sz="3200">
          <a:solidFill>
            <a:schemeClr val="tx1"/>
          </a:solidFill>
          <a:latin typeface="Arial" panose="020B0604020202020204" pitchFamily="34" charset="0"/>
        </a:defRPr>
      </a:lvl9pPr>
    </p:titleStyle>
    <p:bodyStyle>
      <a:lvl1pPr marL="342900" indent="-342900" algn="l" rtl="0" fontAlgn="base">
        <a:spcBef>
          <a:spcPct val="20000"/>
        </a:spcBef>
        <a:spcAft>
          <a:spcPct val="0"/>
        </a:spcAft>
        <a:buClr>
          <a:schemeClr val="tx1"/>
        </a:buClr>
        <a:buChar char="•"/>
        <a:defRPr sz="2400" kern="12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kern="1200">
          <a:solidFill>
            <a:schemeClr val="tx1"/>
          </a:solidFill>
          <a:latin typeface="+mn-lt"/>
          <a:ea typeface="+mn-ea"/>
          <a:cs typeface="+mn-cs"/>
        </a:defRPr>
      </a:lvl2pPr>
      <a:lvl3pPr marL="1143000" indent="-228600" algn="l" rtl="0" fontAlgn="base">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fontAlgn="base">
        <a:spcBef>
          <a:spcPct val="20000"/>
        </a:spcBef>
        <a:spcAft>
          <a:spcPct val="0"/>
        </a:spcAft>
        <a:buClr>
          <a:schemeClr val="tx1"/>
        </a:buClr>
        <a:buChar char="•"/>
        <a:defRPr sz="2400" kern="1200">
          <a:solidFill>
            <a:schemeClr val="tx1"/>
          </a:solidFill>
          <a:latin typeface="+mn-lt"/>
          <a:ea typeface="+mn-ea"/>
          <a:cs typeface="+mn-cs"/>
        </a:defRPr>
      </a:lvl4pPr>
      <a:lvl5pPr marL="2057400" indent="-228600" algn="l" rtl="0" fontAlgn="base">
        <a:spcBef>
          <a:spcPct val="20000"/>
        </a:spcBef>
        <a:spcAft>
          <a:spcPct val="0"/>
        </a:spcAft>
        <a:buClr>
          <a:schemeClr val="tx1"/>
        </a:buClr>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03558" y="-1"/>
            <a:ext cx="5692642" cy="7599969"/>
          </a:xfrm>
          <a:prstGeom prst="rect">
            <a:avLst/>
          </a:prstGeom>
        </p:spPr>
      </p:pic>
      <p:sp>
        <p:nvSpPr>
          <p:cNvPr id="55298" name="Rectangle 2"/>
          <p:cNvSpPr>
            <a:spLocks noGrp="1" noChangeArrowheads="1"/>
          </p:cNvSpPr>
          <p:nvPr>
            <p:ph type="ctrTitle"/>
          </p:nvPr>
        </p:nvSpPr>
        <p:spPr>
          <a:xfrm>
            <a:off x="1219200" y="2130425"/>
            <a:ext cx="6858000" cy="1470025"/>
          </a:xfrm>
        </p:spPr>
        <p:txBody>
          <a:bodyPr/>
          <a:lstStyle/>
          <a:p>
            <a:pPr algn="ctr"/>
            <a:r>
              <a:rPr lang="en-US" altLang="en-US" sz="5400" dirty="0">
                <a:effectLst>
                  <a:outerShdw blurRad="38100" dist="38100" dir="2700000" algn="tl">
                    <a:srgbClr val="000000">
                      <a:alpha val="43137"/>
                    </a:srgbClr>
                  </a:outerShdw>
                </a:effectLst>
              </a:rPr>
              <a:t>Quotes by Inspirational Women</a:t>
            </a:r>
            <a:endParaRPr lang="en-US" altLang="en-US" sz="5400" dirty="0">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3246471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0444" y="9293"/>
            <a:ext cx="9131609" cy="6848707"/>
          </a:xfrm>
          <a:prstGeom prst="rect">
            <a:avLst/>
          </a:prstGeom>
        </p:spPr>
      </p:pic>
    </p:spTree>
    <p:extLst>
      <p:ext uri="{BB962C8B-B14F-4D97-AF65-F5344CB8AC3E}">
        <p14:creationId xmlns:p14="http://schemas.microsoft.com/office/powerpoint/2010/main" val="1154982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8585"/>
            <a:ext cx="9168779" cy="6876585"/>
          </a:xfrm>
          <a:prstGeom prst="rect">
            <a:avLst/>
          </a:prstGeom>
        </p:spPr>
      </p:pic>
    </p:spTree>
    <p:extLst>
      <p:ext uri="{BB962C8B-B14F-4D97-AF65-F5344CB8AC3E}">
        <p14:creationId xmlns:p14="http://schemas.microsoft.com/office/powerpoint/2010/main" val="2666093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4091549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576" y="846137"/>
            <a:ext cx="9149576" cy="5088057"/>
          </a:xfrm>
          <a:prstGeom prst="rect">
            <a:avLst/>
          </a:prstGeom>
        </p:spPr>
      </p:pic>
    </p:spTree>
    <p:extLst>
      <p:ext uri="{BB962C8B-B14F-4D97-AF65-F5344CB8AC3E}">
        <p14:creationId xmlns:p14="http://schemas.microsoft.com/office/powerpoint/2010/main" val="2158739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151" y="0"/>
            <a:ext cx="9143999" cy="6858000"/>
          </a:xfrm>
          <a:prstGeom prst="rect">
            <a:avLst/>
          </a:prstGeom>
        </p:spPr>
      </p:pic>
    </p:spTree>
    <p:extLst>
      <p:ext uri="{BB962C8B-B14F-4D97-AF65-F5344CB8AC3E}">
        <p14:creationId xmlns:p14="http://schemas.microsoft.com/office/powerpoint/2010/main" val="427372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4021049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1606836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2737808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1791398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type="body" idx="1"/>
          </p:nvPr>
        </p:nvSpPr>
        <p:spPr>
          <a:xfrm>
            <a:off x="762000" y="381000"/>
            <a:ext cx="7848600" cy="6248400"/>
          </a:xfrm>
        </p:spPr>
        <p:txBody>
          <a:bodyPr/>
          <a:lstStyle/>
          <a:p>
            <a:r>
              <a:rPr lang="en-US" altLang="en-US" sz="3200" b="1" dirty="0"/>
              <a:t>Throughout the years, the world has seen many inspiring people who have influenced the way people look at life. In particular, there have been powerful female figures who have educated many, whether it be via their work, their art, their politics, or their words. This is a collection of quotes from some of the most famous women in history, the words of which provide absolutely priceless life advice for us all.</a:t>
            </a:r>
            <a:endParaRPr lang="en-US" altLang="en-US" sz="3200"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717" y="9293"/>
            <a:ext cx="9147717" cy="6860788"/>
          </a:xfrm>
          <a:prstGeom prst="rect">
            <a:avLst/>
          </a:prstGeom>
        </p:spPr>
      </p:pic>
    </p:spTree>
    <p:extLst>
      <p:ext uri="{BB962C8B-B14F-4D97-AF65-F5344CB8AC3E}">
        <p14:creationId xmlns:p14="http://schemas.microsoft.com/office/powerpoint/2010/main" val="3656298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717" y="0"/>
            <a:ext cx="9143999" cy="6858000"/>
          </a:xfrm>
          <a:prstGeom prst="rect">
            <a:avLst/>
          </a:prstGeom>
        </p:spPr>
      </p:pic>
    </p:spTree>
    <p:extLst>
      <p:ext uri="{BB962C8B-B14F-4D97-AF65-F5344CB8AC3E}">
        <p14:creationId xmlns:p14="http://schemas.microsoft.com/office/powerpoint/2010/main" val="3251499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59" y="0"/>
            <a:ext cx="9143999" cy="6858000"/>
          </a:xfrm>
          <a:prstGeom prst="rect">
            <a:avLst/>
          </a:prstGeom>
        </p:spPr>
      </p:pic>
    </p:spTree>
    <p:extLst>
      <p:ext uri="{BB962C8B-B14F-4D97-AF65-F5344CB8AC3E}">
        <p14:creationId xmlns:p14="http://schemas.microsoft.com/office/powerpoint/2010/main" val="15161402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9126615" cy="6858000"/>
          </a:xfrm>
          <a:prstGeom prst="rect">
            <a:avLst/>
          </a:prstGeom>
        </p:spPr>
      </p:pic>
    </p:spTree>
    <p:extLst>
      <p:ext uri="{BB962C8B-B14F-4D97-AF65-F5344CB8AC3E}">
        <p14:creationId xmlns:p14="http://schemas.microsoft.com/office/powerpoint/2010/main" val="1498915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27743087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925642"/>
            <a:ext cx="9144001" cy="5246558"/>
          </a:xfrm>
          <a:prstGeom prst="rect">
            <a:avLst/>
          </a:prstGeom>
        </p:spPr>
      </p:pic>
    </p:spTree>
    <p:extLst>
      <p:ext uri="{BB962C8B-B14F-4D97-AF65-F5344CB8AC3E}">
        <p14:creationId xmlns:p14="http://schemas.microsoft.com/office/powerpoint/2010/main" val="3357870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05644" y="0"/>
            <a:ext cx="6857999" cy="6857999"/>
          </a:xfrm>
          <a:prstGeom prst="rect">
            <a:avLst/>
          </a:prstGeom>
        </p:spPr>
      </p:pic>
    </p:spTree>
    <p:extLst>
      <p:ext uri="{BB962C8B-B14F-4D97-AF65-F5344CB8AC3E}">
        <p14:creationId xmlns:p14="http://schemas.microsoft.com/office/powerpoint/2010/main" val="4051968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717"/>
            <a:ext cx="9139043" cy="6854283"/>
          </a:xfrm>
          <a:prstGeom prst="rect">
            <a:avLst/>
          </a:prstGeom>
        </p:spPr>
      </p:pic>
    </p:spTree>
    <p:extLst>
      <p:ext uri="{BB962C8B-B14F-4D97-AF65-F5344CB8AC3E}">
        <p14:creationId xmlns:p14="http://schemas.microsoft.com/office/powerpoint/2010/main" val="41869289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034" y="1066800"/>
            <a:ext cx="9147717" cy="4573859"/>
          </a:xfrm>
          <a:prstGeom prst="rect">
            <a:avLst/>
          </a:prstGeom>
        </p:spPr>
      </p:pic>
    </p:spTree>
    <p:extLst>
      <p:ext uri="{BB962C8B-B14F-4D97-AF65-F5344CB8AC3E}">
        <p14:creationId xmlns:p14="http://schemas.microsoft.com/office/powerpoint/2010/main" val="15882250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51524" y="0"/>
            <a:ext cx="5306517" cy="6857999"/>
          </a:xfrm>
          <a:prstGeom prst="rect">
            <a:avLst/>
          </a:prstGeom>
        </p:spPr>
      </p:pic>
    </p:spTree>
    <p:extLst>
      <p:ext uri="{BB962C8B-B14F-4D97-AF65-F5344CB8AC3E}">
        <p14:creationId xmlns:p14="http://schemas.microsoft.com/office/powerpoint/2010/main" val="2770576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59" y="-76200"/>
            <a:ext cx="9245599" cy="69342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43000" y="-35312"/>
            <a:ext cx="6893312" cy="6893312"/>
          </a:xfrm>
          <a:prstGeom prst="rect">
            <a:avLst/>
          </a:prstGeom>
        </p:spPr>
      </p:pic>
    </p:spTree>
    <p:extLst>
      <p:ext uri="{BB962C8B-B14F-4D97-AF65-F5344CB8AC3E}">
        <p14:creationId xmlns:p14="http://schemas.microsoft.com/office/powerpoint/2010/main" val="2671794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033273"/>
            <a:ext cx="9144000" cy="4681727"/>
          </a:xfrm>
          <a:prstGeom prst="rect">
            <a:avLst/>
          </a:prstGeom>
        </p:spPr>
      </p:pic>
    </p:spTree>
    <p:extLst>
      <p:ext uri="{BB962C8B-B14F-4D97-AF65-F5344CB8AC3E}">
        <p14:creationId xmlns:p14="http://schemas.microsoft.com/office/powerpoint/2010/main" val="2133129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27063" y="0"/>
            <a:ext cx="6464932" cy="6858000"/>
          </a:xfrm>
          <a:prstGeom prst="rect">
            <a:avLst/>
          </a:prstGeom>
        </p:spPr>
      </p:pic>
    </p:spTree>
    <p:extLst>
      <p:ext uri="{BB962C8B-B14F-4D97-AF65-F5344CB8AC3E}">
        <p14:creationId xmlns:p14="http://schemas.microsoft.com/office/powerpoint/2010/main" val="35617292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293" y="381000"/>
            <a:ext cx="9147717" cy="6098478"/>
          </a:xfrm>
          <a:prstGeom prst="rect">
            <a:avLst/>
          </a:prstGeom>
        </p:spPr>
      </p:pic>
    </p:spTree>
    <p:extLst>
      <p:ext uri="{BB962C8B-B14F-4D97-AF65-F5344CB8AC3E}">
        <p14:creationId xmlns:p14="http://schemas.microsoft.com/office/powerpoint/2010/main" val="1513227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293" y="76200"/>
            <a:ext cx="9136550" cy="6705600"/>
          </a:xfrm>
          <a:prstGeom prst="rect">
            <a:avLst/>
          </a:prstGeom>
        </p:spPr>
      </p:pic>
    </p:spTree>
    <p:extLst>
      <p:ext uri="{BB962C8B-B14F-4D97-AF65-F5344CB8AC3E}">
        <p14:creationId xmlns:p14="http://schemas.microsoft.com/office/powerpoint/2010/main" val="2687992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val="17987178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9205369" cy="6858000"/>
          </a:xfrm>
          <a:prstGeom prst="rect">
            <a:avLst/>
          </a:prstGeom>
        </p:spPr>
      </p:pic>
    </p:spTree>
    <p:extLst>
      <p:ext uri="{BB962C8B-B14F-4D97-AF65-F5344CB8AC3E}">
        <p14:creationId xmlns:p14="http://schemas.microsoft.com/office/powerpoint/2010/main" val="18331535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020" y="7434"/>
            <a:ext cx="9134087" cy="6850566"/>
          </a:xfrm>
          <a:prstGeom prst="rect">
            <a:avLst/>
          </a:prstGeom>
        </p:spPr>
      </p:pic>
    </p:spTree>
    <p:extLst>
      <p:ext uri="{BB962C8B-B14F-4D97-AF65-F5344CB8AC3E}">
        <p14:creationId xmlns:p14="http://schemas.microsoft.com/office/powerpoint/2010/main" val="37457895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28800" y="0"/>
            <a:ext cx="5316278" cy="6858000"/>
          </a:xfrm>
          <a:prstGeom prst="rect">
            <a:avLst/>
          </a:prstGeom>
        </p:spPr>
      </p:pic>
    </p:spTree>
    <p:extLst>
      <p:ext uri="{BB962C8B-B14F-4D97-AF65-F5344CB8AC3E}">
        <p14:creationId xmlns:p14="http://schemas.microsoft.com/office/powerpoint/2010/main" val="29845539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3481" y="0"/>
            <a:ext cx="8878119" cy="6858000"/>
          </a:xfrm>
          <a:prstGeom prst="rect">
            <a:avLst/>
          </a:prstGeom>
        </p:spPr>
      </p:pic>
    </p:spTree>
    <p:extLst>
      <p:ext uri="{BB962C8B-B14F-4D97-AF65-F5344CB8AC3E}">
        <p14:creationId xmlns:p14="http://schemas.microsoft.com/office/powerpoint/2010/main" val="174225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4868"/>
            <a:ext cx="9144000" cy="6858000"/>
          </a:xfrm>
          <a:prstGeom prst="rect">
            <a:avLst/>
          </a:prstGeom>
        </p:spPr>
      </p:pic>
    </p:spTree>
    <p:extLst>
      <p:ext uri="{BB962C8B-B14F-4D97-AF65-F5344CB8AC3E}">
        <p14:creationId xmlns:p14="http://schemas.microsoft.com/office/powerpoint/2010/main" val="16879794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752600"/>
            <a:ext cx="9143999" cy="3505200"/>
          </a:xfrm>
          <a:prstGeom prst="rect">
            <a:avLst/>
          </a:prstGeom>
        </p:spPr>
      </p:pic>
    </p:spTree>
    <p:extLst>
      <p:ext uri="{BB962C8B-B14F-4D97-AF65-F5344CB8AC3E}">
        <p14:creationId xmlns:p14="http://schemas.microsoft.com/office/powerpoint/2010/main" val="2383100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9228"/>
            <a:ext cx="9144000" cy="6865166"/>
          </a:xfrm>
          <a:prstGeom prst="rect">
            <a:avLst/>
          </a:prstGeom>
        </p:spPr>
      </p:pic>
    </p:spTree>
    <p:extLst>
      <p:ext uri="{BB962C8B-B14F-4D97-AF65-F5344CB8AC3E}">
        <p14:creationId xmlns:p14="http://schemas.microsoft.com/office/powerpoint/2010/main" val="18774201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990600"/>
            <a:ext cx="9144000" cy="4748981"/>
          </a:xfrm>
          <a:prstGeom prst="rect">
            <a:avLst/>
          </a:prstGeom>
        </p:spPr>
      </p:pic>
    </p:spTree>
    <p:extLst>
      <p:ext uri="{BB962C8B-B14F-4D97-AF65-F5344CB8AC3E}">
        <p14:creationId xmlns:p14="http://schemas.microsoft.com/office/powerpoint/2010/main" val="29175834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868" y="381000"/>
            <a:ext cx="9158868" cy="6105912"/>
          </a:xfrm>
          <a:prstGeom prst="rect">
            <a:avLst/>
          </a:prstGeom>
        </p:spPr>
      </p:pic>
    </p:spTree>
    <p:extLst>
      <p:ext uri="{BB962C8B-B14F-4D97-AF65-F5344CB8AC3E}">
        <p14:creationId xmlns:p14="http://schemas.microsoft.com/office/powerpoint/2010/main" val="28022598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52400"/>
            <a:ext cx="9144000" cy="6434666"/>
          </a:xfrm>
          <a:prstGeom prst="rect">
            <a:avLst/>
          </a:prstGeom>
        </p:spPr>
      </p:pic>
    </p:spTree>
    <p:extLst>
      <p:ext uri="{BB962C8B-B14F-4D97-AF65-F5344CB8AC3E}">
        <p14:creationId xmlns:p14="http://schemas.microsoft.com/office/powerpoint/2010/main" val="8979327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9134455" cy="6858000"/>
          </a:xfrm>
          <a:prstGeom prst="rect">
            <a:avLst/>
          </a:prstGeom>
        </p:spPr>
      </p:pic>
    </p:spTree>
    <p:extLst>
      <p:ext uri="{BB962C8B-B14F-4D97-AF65-F5344CB8AC3E}">
        <p14:creationId xmlns:p14="http://schemas.microsoft.com/office/powerpoint/2010/main" val="7521531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9134455" cy="6858000"/>
          </a:xfrm>
          <a:prstGeom prst="rect">
            <a:avLst/>
          </a:prstGeom>
        </p:spPr>
      </p:pic>
    </p:spTree>
    <p:extLst>
      <p:ext uri="{BB962C8B-B14F-4D97-AF65-F5344CB8AC3E}">
        <p14:creationId xmlns:p14="http://schemas.microsoft.com/office/powerpoint/2010/main" val="39090478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7434"/>
            <a:ext cx="9124553" cy="6850566"/>
          </a:xfrm>
          <a:prstGeom prst="rect">
            <a:avLst/>
          </a:prstGeom>
        </p:spPr>
      </p:pic>
    </p:spTree>
    <p:extLst>
      <p:ext uri="{BB962C8B-B14F-4D97-AF65-F5344CB8AC3E}">
        <p14:creationId xmlns:p14="http://schemas.microsoft.com/office/powerpoint/2010/main" val="9733810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9134455" cy="6858000"/>
          </a:xfrm>
          <a:prstGeom prst="rect">
            <a:avLst/>
          </a:prstGeom>
        </p:spPr>
      </p:pic>
    </p:spTree>
    <p:extLst>
      <p:ext uri="{BB962C8B-B14F-4D97-AF65-F5344CB8AC3E}">
        <p14:creationId xmlns:p14="http://schemas.microsoft.com/office/powerpoint/2010/main" val="28728889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9205369" cy="6858000"/>
          </a:xfrm>
          <a:prstGeom prst="rect">
            <a:avLst/>
          </a:prstGeom>
        </p:spPr>
      </p:pic>
    </p:spTree>
    <p:extLst>
      <p:ext uri="{BB962C8B-B14F-4D97-AF65-F5344CB8AC3E}">
        <p14:creationId xmlns:p14="http://schemas.microsoft.com/office/powerpoint/2010/main" val="23509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71617"/>
            <a:ext cx="9144000" cy="6533983"/>
          </a:xfrm>
          <a:prstGeom prst="rect">
            <a:avLst/>
          </a:prstGeom>
        </p:spPr>
      </p:pic>
    </p:spTree>
    <p:extLst>
      <p:ext uri="{BB962C8B-B14F-4D97-AF65-F5344CB8AC3E}">
        <p14:creationId xmlns:p14="http://schemas.microsoft.com/office/powerpoint/2010/main" val="26063431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834987"/>
            <a:ext cx="9144000" cy="5235677"/>
          </a:xfrm>
          <a:prstGeom prst="rect">
            <a:avLst/>
          </a:prstGeom>
        </p:spPr>
      </p:pic>
    </p:spTree>
    <p:extLst>
      <p:ext uri="{BB962C8B-B14F-4D97-AF65-F5344CB8AC3E}">
        <p14:creationId xmlns:p14="http://schemas.microsoft.com/office/powerpoint/2010/main" val="40093648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762000"/>
            <a:ext cx="9144000" cy="5235677"/>
          </a:xfrm>
          <a:prstGeom prst="rect">
            <a:avLst/>
          </a:prstGeom>
        </p:spPr>
      </p:pic>
    </p:spTree>
    <p:extLst>
      <p:ext uri="{BB962C8B-B14F-4D97-AF65-F5344CB8AC3E}">
        <p14:creationId xmlns:p14="http://schemas.microsoft.com/office/powerpoint/2010/main" val="39203977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05644" y="0"/>
            <a:ext cx="6858000" cy="6858000"/>
          </a:xfrm>
          <a:prstGeom prst="rect">
            <a:avLst/>
          </a:prstGeom>
        </p:spPr>
      </p:pic>
    </p:spTree>
    <p:extLst>
      <p:ext uri="{BB962C8B-B14F-4D97-AF65-F5344CB8AC3E}">
        <p14:creationId xmlns:p14="http://schemas.microsoft.com/office/powerpoint/2010/main" val="23379171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val="8794725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151" y="152400"/>
            <a:ext cx="9132849" cy="6593917"/>
          </a:xfrm>
          <a:prstGeom prst="rect">
            <a:avLst/>
          </a:prstGeom>
        </p:spPr>
      </p:pic>
    </p:spTree>
    <p:extLst>
      <p:ext uri="{BB962C8B-B14F-4D97-AF65-F5344CB8AC3E}">
        <p14:creationId xmlns:p14="http://schemas.microsoft.com/office/powerpoint/2010/main" val="19097278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761999"/>
            <a:ext cx="9144000" cy="5235677"/>
          </a:xfrm>
          <a:prstGeom prst="rect">
            <a:avLst/>
          </a:prstGeom>
        </p:spPr>
      </p:pic>
    </p:spTree>
    <p:extLst>
      <p:ext uri="{BB962C8B-B14F-4D97-AF65-F5344CB8AC3E}">
        <p14:creationId xmlns:p14="http://schemas.microsoft.com/office/powerpoint/2010/main" val="3428216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990600"/>
            <a:ext cx="9144000" cy="4800600"/>
          </a:xfrm>
          <a:prstGeom prst="rect">
            <a:avLst/>
          </a:prstGeom>
        </p:spPr>
      </p:pic>
    </p:spTree>
    <p:extLst>
      <p:ext uri="{BB962C8B-B14F-4D97-AF65-F5344CB8AC3E}">
        <p14:creationId xmlns:p14="http://schemas.microsoft.com/office/powerpoint/2010/main" val="17764049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846138"/>
            <a:ext cx="9144000" cy="5003321"/>
          </a:xfrm>
          <a:prstGeom prst="rect">
            <a:avLst/>
          </a:prstGeom>
        </p:spPr>
      </p:pic>
    </p:spTree>
    <p:extLst>
      <p:ext uri="{BB962C8B-B14F-4D97-AF65-F5344CB8AC3E}">
        <p14:creationId xmlns:p14="http://schemas.microsoft.com/office/powerpoint/2010/main" val="36595633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4000" cy="6934200"/>
          </a:xfrm>
          <a:prstGeom prst="rect">
            <a:avLst/>
          </a:prstGeom>
        </p:spPr>
      </p:pic>
    </p:spTree>
    <p:extLst>
      <p:ext uri="{BB962C8B-B14F-4D97-AF65-F5344CB8AC3E}">
        <p14:creationId xmlns:p14="http://schemas.microsoft.com/office/powerpoint/2010/main" val="24618243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7434"/>
            <a:ext cx="9228332" cy="6850566"/>
          </a:xfrm>
          <a:prstGeom prst="rect">
            <a:avLst/>
          </a:prstGeom>
        </p:spPr>
      </p:pic>
    </p:spTree>
    <p:extLst>
      <p:ext uri="{BB962C8B-B14F-4D97-AF65-F5344CB8AC3E}">
        <p14:creationId xmlns:p14="http://schemas.microsoft.com/office/powerpoint/2010/main" val="3505515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3999" cy="68580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b="6666"/>
          <a:stretch/>
        </p:blipFill>
        <p:spPr>
          <a:xfrm>
            <a:off x="2123774" y="-1"/>
            <a:ext cx="4658025" cy="6869035"/>
          </a:xfrm>
          <a:prstGeom prst="rect">
            <a:avLst/>
          </a:prstGeom>
        </p:spPr>
      </p:pic>
    </p:spTree>
    <p:extLst>
      <p:ext uri="{BB962C8B-B14F-4D97-AF65-F5344CB8AC3E}">
        <p14:creationId xmlns:p14="http://schemas.microsoft.com/office/powerpoint/2010/main" val="10786118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820118"/>
            <a:ext cx="9144000" cy="5084956"/>
          </a:xfrm>
          <a:prstGeom prst="rect">
            <a:avLst/>
          </a:prstGeom>
        </p:spPr>
      </p:pic>
    </p:spTree>
    <p:extLst>
      <p:ext uri="{BB962C8B-B14F-4D97-AF65-F5344CB8AC3E}">
        <p14:creationId xmlns:p14="http://schemas.microsoft.com/office/powerpoint/2010/main" val="24600585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90600" y="11151"/>
            <a:ext cx="6846849" cy="6846849"/>
          </a:xfrm>
          <a:prstGeom prst="rect">
            <a:avLst/>
          </a:prstGeom>
        </p:spPr>
      </p:pic>
    </p:spTree>
    <p:extLst>
      <p:ext uri="{BB962C8B-B14F-4D97-AF65-F5344CB8AC3E}">
        <p14:creationId xmlns:p14="http://schemas.microsoft.com/office/powerpoint/2010/main" val="28705038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76400" y="0"/>
            <a:ext cx="6839744" cy="6839744"/>
          </a:xfrm>
          <a:prstGeom prst="rect">
            <a:avLst/>
          </a:prstGeom>
        </p:spPr>
      </p:pic>
    </p:spTree>
    <p:extLst>
      <p:ext uri="{BB962C8B-B14F-4D97-AF65-F5344CB8AC3E}">
        <p14:creationId xmlns:p14="http://schemas.microsoft.com/office/powerpoint/2010/main" val="1349307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352954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417782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042400" cy="6781800"/>
          </a:xfrm>
          <a:prstGeom prst="rect">
            <a:avLst/>
          </a:prstGeom>
        </p:spPr>
      </p:pic>
    </p:spTree>
    <p:extLst>
      <p:ext uri="{BB962C8B-B14F-4D97-AF65-F5344CB8AC3E}">
        <p14:creationId xmlns:p14="http://schemas.microsoft.com/office/powerpoint/2010/main" val="37778667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Office Theme">
  <a:themeElements>
    <a:clrScheme name="Office Theme 2">
      <a:dk1>
        <a:srgbClr val="333333"/>
      </a:dk1>
      <a:lt1>
        <a:srgbClr val="FFFFFF"/>
      </a:lt1>
      <a:dk2>
        <a:srgbClr val="0066FF"/>
      </a:dk2>
      <a:lt2>
        <a:srgbClr val="FFFFFF"/>
      </a:lt2>
      <a:accent1>
        <a:srgbClr val="84B3FF"/>
      </a:accent1>
      <a:accent2>
        <a:srgbClr val="E7B2FF"/>
      </a:accent2>
      <a:accent3>
        <a:srgbClr val="AAB8FF"/>
      </a:accent3>
      <a:accent4>
        <a:srgbClr val="DADADA"/>
      </a:accent4>
      <a:accent5>
        <a:srgbClr val="C2D6FF"/>
      </a:accent5>
      <a:accent6>
        <a:srgbClr val="D1A1E7"/>
      </a:accent6>
      <a:hlink>
        <a:srgbClr val="7BDEFF"/>
      </a:hlink>
      <a:folHlink>
        <a:srgbClr val="C1B5FF"/>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ffice Theme 1">
        <a:dk1>
          <a:srgbClr val="333333"/>
        </a:dk1>
        <a:lt1>
          <a:srgbClr val="FFFFFF"/>
        </a:lt1>
        <a:dk2>
          <a:srgbClr val="0066FF"/>
        </a:dk2>
        <a:lt2>
          <a:srgbClr val="FFFFFF"/>
        </a:lt2>
        <a:accent1>
          <a:srgbClr val="94BEFF"/>
        </a:accent1>
        <a:accent2>
          <a:srgbClr val="ACCBE7"/>
        </a:accent2>
        <a:accent3>
          <a:srgbClr val="AAB8FF"/>
        </a:accent3>
        <a:accent4>
          <a:srgbClr val="DADADA"/>
        </a:accent4>
        <a:accent5>
          <a:srgbClr val="C8DBFF"/>
        </a:accent5>
        <a:accent6>
          <a:srgbClr val="9BB8D1"/>
        </a:accent6>
        <a:hlink>
          <a:srgbClr val="B7D3FF"/>
        </a:hlink>
        <a:folHlink>
          <a:srgbClr val="D6E6FF"/>
        </a:folHlink>
      </a:clrScheme>
      <a:clrMap bg1="dk2" tx1="lt1" bg2="dk1" tx2="lt2" accent1="accent1" accent2="accent2" accent3="accent3" accent4="accent4" accent5="accent5" accent6="accent6" hlink="hlink" folHlink="folHlink"/>
    </a:extraClrScheme>
    <a:extraClrScheme>
      <a:clrScheme name="Office Theme 2">
        <a:dk1>
          <a:srgbClr val="333333"/>
        </a:dk1>
        <a:lt1>
          <a:srgbClr val="FFFFFF"/>
        </a:lt1>
        <a:dk2>
          <a:srgbClr val="0066FF"/>
        </a:dk2>
        <a:lt2>
          <a:srgbClr val="FFFFFF"/>
        </a:lt2>
        <a:accent1>
          <a:srgbClr val="84B3FF"/>
        </a:accent1>
        <a:accent2>
          <a:srgbClr val="E7B2FF"/>
        </a:accent2>
        <a:accent3>
          <a:srgbClr val="AAB8FF"/>
        </a:accent3>
        <a:accent4>
          <a:srgbClr val="DADADA"/>
        </a:accent4>
        <a:accent5>
          <a:srgbClr val="C2D6FF"/>
        </a:accent5>
        <a:accent6>
          <a:srgbClr val="D1A1E7"/>
        </a:accent6>
        <a:hlink>
          <a:srgbClr val="7BDEFF"/>
        </a:hlink>
        <a:folHlink>
          <a:srgbClr val="C1B5FF"/>
        </a:folHlink>
      </a:clrScheme>
      <a:clrMap bg1="dk2" tx1="lt1" bg2="dk1" tx2="lt2" accent1="accent1" accent2="accent2" accent3="accent3" accent4="accent4" accent5="accent5" accent6="accent6" hlink="hlink" folHlink="folHlink"/>
    </a:extraClrScheme>
    <a:extraClrScheme>
      <a:clrScheme name="Office Theme 3">
        <a:dk1>
          <a:srgbClr val="333333"/>
        </a:dk1>
        <a:lt1>
          <a:srgbClr val="FFFFFF"/>
        </a:lt1>
        <a:dk2>
          <a:srgbClr val="0066FF"/>
        </a:dk2>
        <a:lt2>
          <a:srgbClr val="FFFFFF"/>
        </a:lt2>
        <a:accent1>
          <a:srgbClr val="FFAFAF"/>
        </a:accent1>
        <a:accent2>
          <a:srgbClr val="9CC1FF"/>
        </a:accent2>
        <a:accent3>
          <a:srgbClr val="AAB8FF"/>
        </a:accent3>
        <a:accent4>
          <a:srgbClr val="DADADA"/>
        </a:accent4>
        <a:accent5>
          <a:srgbClr val="FFD4D4"/>
        </a:accent5>
        <a:accent6>
          <a:srgbClr val="8DAFE7"/>
        </a:accent6>
        <a:hlink>
          <a:srgbClr val="F6D75C"/>
        </a:hlink>
        <a:folHlink>
          <a:srgbClr val="C4B7FF"/>
        </a:folHlink>
      </a:clrScheme>
      <a:clrMap bg1="dk2" tx1="lt1" bg2="dk1" tx2="lt2" accent1="accent1" accent2="accent2" accent3="accent3" accent4="accent4" accent5="accent5" accent6="accent6" hlink="hlink" folHlink="folHlink"/>
    </a:extraClrScheme>
    <a:extraClrScheme>
      <a:clrScheme name="Office Theme 4">
        <a:dk1>
          <a:srgbClr val="333333"/>
        </a:dk1>
        <a:lt1>
          <a:srgbClr val="FFFFFF"/>
        </a:lt1>
        <a:dk2>
          <a:srgbClr val="0066FF"/>
        </a:dk2>
        <a:lt2>
          <a:srgbClr val="FFFFFF"/>
        </a:lt2>
        <a:accent1>
          <a:srgbClr val="9AC2FF"/>
        </a:accent1>
        <a:accent2>
          <a:srgbClr val="FFC060"/>
        </a:accent2>
        <a:accent3>
          <a:srgbClr val="AAB8FF"/>
        </a:accent3>
        <a:accent4>
          <a:srgbClr val="DADADA"/>
        </a:accent4>
        <a:accent5>
          <a:srgbClr val="CADDFF"/>
        </a:accent5>
        <a:accent6>
          <a:srgbClr val="E7AE56"/>
        </a:accent6>
        <a:hlink>
          <a:srgbClr val="C4EC59"/>
        </a:hlink>
        <a:folHlink>
          <a:srgbClr val="F2BDDD"/>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94BEFF"/>
        </a:accent1>
        <a:accent2>
          <a:srgbClr val="ACCBE7"/>
        </a:accent2>
        <a:accent3>
          <a:srgbClr val="FFFFFF"/>
        </a:accent3>
        <a:accent4>
          <a:srgbClr val="000000"/>
        </a:accent4>
        <a:accent5>
          <a:srgbClr val="C8DBFF"/>
        </a:accent5>
        <a:accent6>
          <a:srgbClr val="9BB8D1"/>
        </a:accent6>
        <a:hlink>
          <a:srgbClr val="B7D3FF"/>
        </a:hlink>
        <a:folHlink>
          <a:srgbClr val="D6E6FF"/>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84B3FF"/>
        </a:accent1>
        <a:accent2>
          <a:srgbClr val="E7B2FF"/>
        </a:accent2>
        <a:accent3>
          <a:srgbClr val="FFFFFF"/>
        </a:accent3>
        <a:accent4>
          <a:srgbClr val="000000"/>
        </a:accent4>
        <a:accent5>
          <a:srgbClr val="C2D6FF"/>
        </a:accent5>
        <a:accent6>
          <a:srgbClr val="D1A1E7"/>
        </a:accent6>
        <a:hlink>
          <a:srgbClr val="7BDEFF"/>
        </a:hlink>
        <a:folHlink>
          <a:srgbClr val="C1B5FF"/>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FFAFAF"/>
        </a:accent1>
        <a:accent2>
          <a:srgbClr val="9CC1FF"/>
        </a:accent2>
        <a:accent3>
          <a:srgbClr val="FFFFFF"/>
        </a:accent3>
        <a:accent4>
          <a:srgbClr val="000000"/>
        </a:accent4>
        <a:accent5>
          <a:srgbClr val="FFD4D4"/>
        </a:accent5>
        <a:accent6>
          <a:srgbClr val="8DAFE7"/>
        </a:accent6>
        <a:hlink>
          <a:srgbClr val="F6D75C"/>
        </a:hlink>
        <a:folHlink>
          <a:srgbClr val="C4B7FF"/>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9AC2FF"/>
        </a:accent1>
        <a:accent2>
          <a:srgbClr val="FFC060"/>
        </a:accent2>
        <a:accent3>
          <a:srgbClr val="FFFFFF"/>
        </a:accent3>
        <a:accent4>
          <a:srgbClr val="000000"/>
        </a:accent4>
        <a:accent5>
          <a:srgbClr val="CADDFF"/>
        </a:accent5>
        <a:accent6>
          <a:srgbClr val="E7AE56"/>
        </a:accent6>
        <a:hlink>
          <a:srgbClr val="C4EC59"/>
        </a:hlink>
        <a:folHlink>
          <a:srgbClr val="F2BDD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C2889BDD-E510-44D6-A229-1D12C6098DBB}" vid="{4F4734C4-832D-41CD-9FB7-BA8CCD231288}"/>
    </a:ext>
  </a:extLst>
</a:theme>
</file>

<file path=ppt/theme/theme2.xml><?xml version="1.0" encoding="utf-8"?>
<a:theme xmlns:a="http://schemas.openxmlformats.org/drawingml/2006/main" name="1_Default Design">
  <a:themeElements>
    <a:clrScheme name="1_Default Design 2">
      <a:dk1>
        <a:srgbClr val="333333"/>
      </a:dk1>
      <a:lt1>
        <a:srgbClr val="FFFFFF"/>
      </a:lt1>
      <a:dk2>
        <a:srgbClr val="0066FF"/>
      </a:dk2>
      <a:lt2>
        <a:srgbClr val="FFFFFF"/>
      </a:lt2>
      <a:accent1>
        <a:srgbClr val="84B3FF"/>
      </a:accent1>
      <a:accent2>
        <a:srgbClr val="E7B2FF"/>
      </a:accent2>
      <a:accent3>
        <a:srgbClr val="AAB8FF"/>
      </a:accent3>
      <a:accent4>
        <a:srgbClr val="DADADA"/>
      </a:accent4>
      <a:accent5>
        <a:srgbClr val="C2D6FF"/>
      </a:accent5>
      <a:accent6>
        <a:srgbClr val="D1A1E7"/>
      </a:accent6>
      <a:hlink>
        <a:srgbClr val="7BDEFF"/>
      </a:hlink>
      <a:folHlink>
        <a:srgbClr val="C1B5F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333333"/>
        </a:dk1>
        <a:lt1>
          <a:srgbClr val="FFFFFF"/>
        </a:lt1>
        <a:dk2>
          <a:srgbClr val="0066FF"/>
        </a:dk2>
        <a:lt2>
          <a:srgbClr val="FFFFFF"/>
        </a:lt2>
        <a:accent1>
          <a:srgbClr val="94BEFF"/>
        </a:accent1>
        <a:accent2>
          <a:srgbClr val="ACCBE7"/>
        </a:accent2>
        <a:accent3>
          <a:srgbClr val="AAB8FF"/>
        </a:accent3>
        <a:accent4>
          <a:srgbClr val="DADADA"/>
        </a:accent4>
        <a:accent5>
          <a:srgbClr val="C8DBFF"/>
        </a:accent5>
        <a:accent6>
          <a:srgbClr val="9BB8D1"/>
        </a:accent6>
        <a:hlink>
          <a:srgbClr val="B7D3FF"/>
        </a:hlink>
        <a:folHlink>
          <a:srgbClr val="D6E6FF"/>
        </a:folHlink>
      </a:clrScheme>
      <a:clrMap bg1="dk2" tx1="lt1" bg2="dk1" tx2="lt2" accent1="accent1" accent2="accent2" accent3="accent3" accent4="accent4" accent5="accent5" accent6="accent6" hlink="hlink" folHlink="folHlink"/>
    </a:extraClrScheme>
    <a:extraClrScheme>
      <a:clrScheme name="1_Default Design 2">
        <a:dk1>
          <a:srgbClr val="333333"/>
        </a:dk1>
        <a:lt1>
          <a:srgbClr val="FFFFFF"/>
        </a:lt1>
        <a:dk2>
          <a:srgbClr val="0066FF"/>
        </a:dk2>
        <a:lt2>
          <a:srgbClr val="FFFFFF"/>
        </a:lt2>
        <a:accent1>
          <a:srgbClr val="84B3FF"/>
        </a:accent1>
        <a:accent2>
          <a:srgbClr val="E7B2FF"/>
        </a:accent2>
        <a:accent3>
          <a:srgbClr val="AAB8FF"/>
        </a:accent3>
        <a:accent4>
          <a:srgbClr val="DADADA"/>
        </a:accent4>
        <a:accent5>
          <a:srgbClr val="C2D6FF"/>
        </a:accent5>
        <a:accent6>
          <a:srgbClr val="D1A1E7"/>
        </a:accent6>
        <a:hlink>
          <a:srgbClr val="7BDEFF"/>
        </a:hlink>
        <a:folHlink>
          <a:srgbClr val="C1B5FF"/>
        </a:folHlink>
      </a:clrScheme>
      <a:clrMap bg1="dk2" tx1="lt1" bg2="dk1" tx2="lt2" accent1="accent1" accent2="accent2" accent3="accent3" accent4="accent4" accent5="accent5" accent6="accent6" hlink="hlink" folHlink="folHlink"/>
    </a:extraClrScheme>
    <a:extraClrScheme>
      <a:clrScheme name="1_Default Design 3">
        <a:dk1>
          <a:srgbClr val="333333"/>
        </a:dk1>
        <a:lt1>
          <a:srgbClr val="FFFFFF"/>
        </a:lt1>
        <a:dk2>
          <a:srgbClr val="0066FF"/>
        </a:dk2>
        <a:lt2>
          <a:srgbClr val="FFFFFF"/>
        </a:lt2>
        <a:accent1>
          <a:srgbClr val="FFAFAF"/>
        </a:accent1>
        <a:accent2>
          <a:srgbClr val="9CC1FF"/>
        </a:accent2>
        <a:accent3>
          <a:srgbClr val="AAB8FF"/>
        </a:accent3>
        <a:accent4>
          <a:srgbClr val="DADADA"/>
        </a:accent4>
        <a:accent5>
          <a:srgbClr val="FFD4D4"/>
        </a:accent5>
        <a:accent6>
          <a:srgbClr val="8DAFE7"/>
        </a:accent6>
        <a:hlink>
          <a:srgbClr val="F6D75C"/>
        </a:hlink>
        <a:folHlink>
          <a:srgbClr val="C4B7FF"/>
        </a:folHlink>
      </a:clrScheme>
      <a:clrMap bg1="dk2" tx1="lt1" bg2="dk1" tx2="lt2" accent1="accent1" accent2="accent2" accent3="accent3" accent4="accent4" accent5="accent5" accent6="accent6" hlink="hlink" folHlink="folHlink"/>
    </a:extraClrScheme>
    <a:extraClrScheme>
      <a:clrScheme name="1_Default Design 4">
        <a:dk1>
          <a:srgbClr val="333333"/>
        </a:dk1>
        <a:lt1>
          <a:srgbClr val="FFFFFF"/>
        </a:lt1>
        <a:dk2>
          <a:srgbClr val="0066FF"/>
        </a:dk2>
        <a:lt2>
          <a:srgbClr val="FFFFFF"/>
        </a:lt2>
        <a:accent1>
          <a:srgbClr val="9AC2FF"/>
        </a:accent1>
        <a:accent2>
          <a:srgbClr val="FFC060"/>
        </a:accent2>
        <a:accent3>
          <a:srgbClr val="AAB8FF"/>
        </a:accent3>
        <a:accent4>
          <a:srgbClr val="DADADA"/>
        </a:accent4>
        <a:accent5>
          <a:srgbClr val="CADDFF"/>
        </a:accent5>
        <a:accent6>
          <a:srgbClr val="E7AE56"/>
        </a:accent6>
        <a:hlink>
          <a:srgbClr val="C4EC59"/>
        </a:hlink>
        <a:folHlink>
          <a:srgbClr val="F2BDDD"/>
        </a:folHlink>
      </a:clrScheme>
      <a:clrMap bg1="dk2" tx1="lt1" bg2="dk1" tx2="lt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94BEFF"/>
        </a:accent1>
        <a:accent2>
          <a:srgbClr val="ACCBE7"/>
        </a:accent2>
        <a:accent3>
          <a:srgbClr val="FFFFFF"/>
        </a:accent3>
        <a:accent4>
          <a:srgbClr val="000000"/>
        </a:accent4>
        <a:accent5>
          <a:srgbClr val="C8DBFF"/>
        </a:accent5>
        <a:accent6>
          <a:srgbClr val="9BB8D1"/>
        </a:accent6>
        <a:hlink>
          <a:srgbClr val="B7D3FF"/>
        </a:hlink>
        <a:folHlink>
          <a:srgbClr val="D6E6FF"/>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84B3FF"/>
        </a:accent1>
        <a:accent2>
          <a:srgbClr val="E7B2FF"/>
        </a:accent2>
        <a:accent3>
          <a:srgbClr val="FFFFFF"/>
        </a:accent3>
        <a:accent4>
          <a:srgbClr val="000000"/>
        </a:accent4>
        <a:accent5>
          <a:srgbClr val="C2D6FF"/>
        </a:accent5>
        <a:accent6>
          <a:srgbClr val="D1A1E7"/>
        </a:accent6>
        <a:hlink>
          <a:srgbClr val="7BDEFF"/>
        </a:hlink>
        <a:folHlink>
          <a:srgbClr val="C1B5FF"/>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FFAFAF"/>
        </a:accent1>
        <a:accent2>
          <a:srgbClr val="9CC1FF"/>
        </a:accent2>
        <a:accent3>
          <a:srgbClr val="FFFFFF"/>
        </a:accent3>
        <a:accent4>
          <a:srgbClr val="000000"/>
        </a:accent4>
        <a:accent5>
          <a:srgbClr val="FFD4D4"/>
        </a:accent5>
        <a:accent6>
          <a:srgbClr val="8DAFE7"/>
        </a:accent6>
        <a:hlink>
          <a:srgbClr val="F6D75C"/>
        </a:hlink>
        <a:folHlink>
          <a:srgbClr val="C4B7FF"/>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9AC2FF"/>
        </a:accent1>
        <a:accent2>
          <a:srgbClr val="FFC060"/>
        </a:accent2>
        <a:accent3>
          <a:srgbClr val="FFFFFF"/>
        </a:accent3>
        <a:accent4>
          <a:srgbClr val="000000"/>
        </a:accent4>
        <a:accent5>
          <a:srgbClr val="CADDFF"/>
        </a:accent5>
        <a:accent6>
          <a:srgbClr val="E7AE56"/>
        </a:accent6>
        <a:hlink>
          <a:srgbClr val="C4EC59"/>
        </a:hlink>
        <a:folHlink>
          <a:srgbClr val="F2BDD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C2889BDD-E510-44D6-A229-1D12C6098DBB}" vid="{7F252E2F-459A-4E8A-AAEA-26CFDDBED9BE}"/>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flowers</Template>
  <TotalTime>66</TotalTime>
  <Words>85</Words>
  <Application>Microsoft Office PowerPoint</Application>
  <PresentationFormat>On-screen Show (4:3)</PresentationFormat>
  <Paragraphs>2</Paragraphs>
  <Slides>63</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63</vt:i4>
      </vt:variant>
    </vt:vector>
  </HeadingPairs>
  <TitlesOfParts>
    <vt:vector size="66" baseType="lpstr">
      <vt:lpstr>Arial</vt:lpstr>
      <vt:lpstr>Office Theme</vt:lpstr>
      <vt:lpstr>1_Default Design</vt:lpstr>
      <vt:lpstr>Quotes by Inspirational Women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Indezine.com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Quotes by Inspirational Women</dc:title>
  <dc:creator>Joseph Naumann</dc:creator>
  <cp:lastModifiedBy>Joseph Naumann</cp:lastModifiedBy>
  <cp:revision>8</cp:revision>
  <dcterms:created xsi:type="dcterms:W3CDTF">2017-03-03T12:08:37Z</dcterms:created>
  <dcterms:modified xsi:type="dcterms:W3CDTF">2017-03-03T13:15:21Z</dcterms:modified>
</cp:coreProperties>
</file>