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5"/>
  </p:notesMasterIdLst>
  <p:handoutMasterIdLst>
    <p:handoutMasterId r:id="rId46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6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0" autoAdjust="0"/>
  </p:normalViewPr>
  <p:slideViewPr>
    <p:cSldViewPr>
      <p:cViewPr varScale="1">
        <p:scale>
          <a:sx n="105" d="100"/>
          <a:sy n="105" d="100"/>
        </p:scale>
        <p:origin x="-7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BEF7A24B-554D-4B99-A3CC-7667F56D1027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0672D4C-A99E-49DD-8A16-1D1994231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51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0391B76B-D742-4BD2-BF24-F4C760DB831C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257B995-136A-4A15-87A5-26420C3C1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>
              <a:duotone>
                <a:schemeClr val="accent3"/>
                <a:srgbClr val="FFFFFF"/>
              </a:duotone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/>
            <p:cNvSpPr/>
            <p:nvPr userDrawn="1"/>
          </p:nvSpPr>
          <p:spPr>
            <a:xfrm>
              <a:off x="0" y="5184648"/>
              <a:ext cx="9144000" cy="1673352"/>
            </a:xfrm>
            <a:prstGeom prst="rect">
              <a:avLst/>
            </a:prstGeom>
            <a:gradFill flip="none" rotWithShape="1">
              <a:gsLst>
                <a:gs pos="39000">
                  <a:schemeClr val="accent5">
                    <a:alpha val="40000"/>
                  </a:schemeClr>
                </a:gs>
                <a:gs pos="0">
                  <a:schemeClr val="accent5">
                    <a:alpha val="90000"/>
                  </a:schemeClr>
                </a:gs>
                <a:gs pos="100000">
                  <a:schemeClr val="accent3">
                    <a:alpha val="40000"/>
                  </a:schemeClr>
                </a:gs>
              </a:gsLst>
              <a:lin ang="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0" y="5257800"/>
              <a:ext cx="9144000" cy="1600200"/>
            </a:xfrm>
            <a:prstGeom prst="rect">
              <a:avLst/>
            </a:prstGeom>
            <a:gradFill flip="none" rotWithShape="1">
              <a:gsLst>
                <a:gs pos="39000">
                  <a:schemeClr val="accent5">
                    <a:alpha val="25000"/>
                  </a:schemeClr>
                </a:gs>
                <a:gs pos="100000">
                  <a:schemeClr val="accent3">
                    <a:alpha val="25000"/>
                  </a:schemeClr>
                </a:gs>
              </a:gsLst>
              <a:lin ang="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3352801"/>
              <a:ext cx="9144000" cy="18275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5181600"/>
              <a:ext cx="9144000" cy="1588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55676" y="3373031"/>
            <a:ext cx="8229600" cy="2043684"/>
          </a:xfrm>
          <a:noFill/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 kern="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566801" y="5429252"/>
            <a:ext cx="8129524" cy="757517"/>
          </a:xfrm>
        </p:spPr>
        <p:txBody>
          <a:bodyPr/>
          <a:lstStyle>
            <a:lvl1pPr marL="0" indent="0" algn="l">
              <a:buNone/>
              <a:defRPr sz="1600" kern="100" cap="all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10754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>
              <a:duotone>
                <a:schemeClr val="accent3"/>
                <a:srgbClr val="FFFFFF"/>
              </a:duotone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 userDrawn="1"/>
          </p:nvSpPr>
          <p:spPr>
            <a:xfrm>
              <a:off x="0" y="342900"/>
              <a:ext cx="9144000" cy="6172200"/>
            </a:xfrm>
            <a:prstGeom prst="rect">
              <a:avLst/>
            </a:prstGeom>
            <a:gradFill flip="none" rotWithShape="1">
              <a:gsLst>
                <a:gs pos="39000">
                  <a:schemeClr val="accent5">
                    <a:alpha val="40000"/>
                  </a:schemeClr>
                </a:gs>
                <a:gs pos="0">
                  <a:schemeClr val="accent5">
                    <a:alpha val="90000"/>
                  </a:schemeClr>
                </a:gs>
                <a:gs pos="100000">
                  <a:schemeClr val="accent3">
                    <a:alpha val="40000"/>
                  </a:schemeClr>
                </a:gs>
              </a:gsLst>
              <a:lin ang="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457200"/>
              <a:ext cx="9144000" cy="5943600"/>
            </a:xfrm>
            <a:prstGeom prst="rect">
              <a:avLst/>
            </a:prstGeom>
            <a:gradFill flip="none" rotWithShape="1">
              <a:gsLst>
                <a:gs pos="39000">
                  <a:schemeClr val="accent5">
                    <a:alpha val="25000"/>
                  </a:schemeClr>
                </a:gs>
                <a:gs pos="100000">
                  <a:schemeClr val="accent3">
                    <a:alpha val="25000"/>
                  </a:schemeClr>
                </a:gs>
              </a:gsLst>
              <a:lin ang="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341312"/>
              <a:ext cx="9144000" cy="1588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6505575"/>
              <a:ext cx="9144000" cy="1588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3402" y="3962402"/>
            <a:ext cx="8153399" cy="1371599"/>
          </a:xfrm>
        </p:spPr>
        <p:txBody>
          <a:bodyPr anchor="b" anchorCtr="0"/>
          <a:lstStyle>
            <a:lvl1pPr algn="l"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557276" y="5438776"/>
            <a:ext cx="8129524" cy="904875"/>
          </a:xfrm>
        </p:spPr>
        <p:txBody>
          <a:bodyPr anchor="t" anchorCtr="0"/>
          <a:lstStyle>
            <a:lvl1pPr marL="0" indent="0">
              <a:buNone/>
              <a:defRPr sz="14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533400" y="1600201"/>
            <a:ext cx="3962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962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533400" y="1600201"/>
            <a:ext cx="3963988" cy="574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533400" y="2174877"/>
            <a:ext cx="3963988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7" y="1600201"/>
            <a:ext cx="3965574" cy="574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7" y="2174877"/>
            <a:ext cx="3965574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2932114" cy="968375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457200"/>
            <a:ext cx="5035550" cy="55626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533400" y="1435101"/>
            <a:ext cx="2932114" cy="4584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52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ctangle 18"/>
          <p:cNvPicPr>
            <a:picLocks noChangeAspect="1"/>
          </p:cNvPicPr>
          <p:nvPr/>
        </p:nvPicPr>
        <p:blipFill>
          <a:blip r:embed="rId11">
            <a:duotone>
              <a:schemeClr val="accent3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304800" y="0"/>
            <a:ext cx="8534400" cy="6860650"/>
            <a:chOff x="304800" y="0"/>
            <a:chExt cx="8534400" cy="6860650"/>
          </a:xfrm>
        </p:grpSpPr>
        <p:sp>
          <p:nvSpPr>
            <p:cNvPr id="21" name="Rectangle 20"/>
            <p:cNvSpPr/>
            <p:nvPr userDrawn="1"/>
          </p:nvSpPr>
          <p:spPr>
            <a:xfrm>
              <a:off x="457200" y="0"/>
              <a:ext cx="8229600" cy="6477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 w="25400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flipH="1">
              <a:off x="457200" y="381000"/>
              <a:ext cx="8229600" cy="6477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 w="25400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686800" y="0"/>
              <a:ext cx="152400" cy="6477000"/>
            </a:xfrm>
            <a:prstGeom prst="rect">
              <a:avLst/>
            </a:prstGeom>
            <a:solidFill>
              <a:schemeClr val="accent5"/>
            </a:solidFill>
            <a:ln w="25400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04800" y="383650"/>
              <a:ext cx="152400" cy="6477000"/>
            </a:xfrm>
            <a:prstGeom prst="rect">
              <a:avLst/>
            </a:prstGeom>
            <a:solidFill>
              <a:schemeClr val="accent5"/>
            </a:solidFill>
            <a:ln w="25400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57200" y="6477000"/>
              <a:ext cx="8382000" cy="762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65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 w="25400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flipH="1">
              <a:off x="304800" y="310738"/>
              <a:ext cx="8382000" cy="762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65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 w="25400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1075426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00203"/>
            <a:ext cx="8077200" cy="441241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400" y="610462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1/26/2016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0462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7000" y="610462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Offices 100 Years Ago and Today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686800" cy="612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52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68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642"/>
            <a:ext cx="8763000" cy="64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918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Offices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70761"/>
            <a:ext cx="6573982" cy="380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87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854"/>
            <a:ext cx="8679988" cy="578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587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686800" cy="578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55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403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354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37514"/>
            <a:ext cx="8229601" cy="610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10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84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9600" cy="49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05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533400" y="3962400"/>
            <a:ext cx="8153400" cy="1371600"/>
          </a:xfrm>
        </p:spPr>
        <p:txBody>
          <a:bodyPr/>
          <a:lstStyle/>
          <a:p>
            <a:r>
              <a:rPr lang="en-US" dirty="0" smtClean="0"/>
              <a:t>Objective: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body" idx="1"/>
          </p:nvPr>
        </p:nvSpPr>
        <p:spPr>
          <a:xfrm>
            <a:off x="557213" y="5438775"/>
            <a:ext cx="8129587" cy="904875"/>
          </a:xfrm>
        </p:spPr>
        <p:txBody>
          <a:bodyPr/>
          <a:lstStyle/>
          <a:p>
            <a:r>
              <a:rPr lang="en-US" dirty="0" smtClean="0"/>
              <a:t>Compare and contrast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352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969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52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29600" cy="492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29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machines 100 years ago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15" b="81574" l="8859" r="88725">
                        <a14:backgroundMark x1="32349" y1="23971" x2="32349" y2="23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6" t="12635" r="5729" b="10509"/>
          <a:stretch/>
        </p:blipFill>
        <p:spPr bwMode="auto">
          <a:xfrm>
            <a:off x="1367073" y="914400"/>
            <a:ext cx="6346479" cy="409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204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914400"/>
          </a:xfrm>
        </p:spPr>
        <p:txBody>
          <a:bodyPr/>
          <a:lstStyle/>
          <a:p>
            <a:r>
              <a:rPr lang="en-US" dirty="0" smtClean="0"/>
              <a:t>Typewriter keyboard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142610" cy="497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180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5293745" cy="589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machine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43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1233"/>
            <a:ext cx="8229599" cy="370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83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75" y="1371600"/>
            <a:ext cx="6822237" cy="472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182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12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96" y="685800"/>
            <a:ext cx="5797704" cy="564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954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Years Ago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0999"/>
            <a:ext cx="6934200" cy="43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35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61" y="457200"/>
            <a:ext cx="439205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229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r>
              <a:rPr lang="en-US" dirty="0" smtClean="0"/>
              <a:t>Telephone</a:t>
            </a: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5400" l="98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308747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6625" l="1471" r="96140">
                        <a14:backgroundMark x1="19118" y1="36375" x2="19118" y2="36375"/>
                        <a14:backgroundMark x1="14154" y1="11375" x2="14154" y2="11375"/>
                        <a14:backgroundMark x1="6618" y1="19500" x2="6618" y2="19500"/>
                        <a14:backgroundMark x1="6066" y1="18375" x2="6066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83438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428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Telephone switchboard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9600" cy="554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628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Telegraph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7" b="99237" l="0" r="100000">
                        <a14:backgroundMark x1="78500" y1="84275" x2="78500" y2="84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6735363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13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42" y="990599"/>
            <a:ext cx="6059958" cy="481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34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office machines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21672"/>
            <a:ext cx="511845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831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3448"/>
            <a:ext cx="8239568" cy="610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432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in one copy, print, fax, scan </a:t>
            </a:r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7" b="89577" l="1972" r="98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5195887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703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big print jobs – collates </a:t>
            </a:r>
            <a:r>
              <a:rPr lang="en-US" dirty="0" err="1" smtClean="0"/>
              <a:t>andf</a:t>
            </a:r>
            <a:r>
              <a:rPr lang="en-US" dirty="0" smtClean="0"/>
              <a:t> staples too</a:t>
            </a:r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443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Fax machine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87958"/>
            <a:ext cx="5575317" cy="450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71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624738" cy="68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058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4" b="100000" l="3030" r="92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8" y="457200"/>
            <a:ext cx="7065622" cy="600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253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 tech office phone</a:t>
            </a:r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" b="98760" l="0" r="98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85" y="1600200"/>
            <a:ext cx="419283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495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phones and tablets</a:t>
            </a:r>
            <a:endParaRPr lang="en-US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54" r="97150">
                        <a14:foregroundMark x1="18653" y1="31250" x2="18653" y2="31250"/>
                        <a14:foregroundMark x1="30311" y1="56696" x2="30311" y2="56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95046"/>
            <a:ext cx="7467600" cy="433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78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6254"/>
            <a:ext cx="8686800" cy="58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45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4409"/>
            <a:ext cx="8382000" cy="686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76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610600" cy="490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64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" y="0"/>
            <a:ext cx="8780139" cy="685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93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" y="1261211"/>
            <a:ext cx="8658885" cy="55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436585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_Plan">
  <a:themeElements>
    <a:clrScheme name="Business Plan">
      <a:dk1>
        <a:sysClr val="windowText" lastClr="000000"/>
      </a:dk1>
      <a:lt1>
        <a:sysClr val="window" lastClr="FFFFFF"/>
      </a:lt1>
      <a:dk2>
        <a:srgbClr val="284E6A"/>
      </a:dk2>
      <a:lt2>
        <a:srgbClr val="EFE3C4"/>
      </a:lt2>
      <a:accent1>
        <a:srgbClr val="646F4D"/>
      </a:accent1>
      <a:accent2>
        <a:srgbClr val="934721"/>
      </a:accent2>
      <a:accent3>
        <a:srgbClr val="A46721"/>
      </a:accent3>
      <a:accent4>
        <a:srgbClr val="655E6D"/>
      </a:accent4>
      <a:accent5>
        <a:srgbClr val="3A5F7B"/>
      </a:accent5>
      <a:accent6>
        <a:srgbClr val="665E45"/>
      </a:accent6>
      <a:hlink>
        <a:srgbClr val="64A2C8"/>
      </a:hlink>
      <a:folHlink>
        <a:srgbClr val="9BA967"/>
      </a:folHlink>
    </a:clrScheme>
    <a:fontScheme name="School Presentation">
      <a:majorFont>
        <a:latin typeface="Bookman Old Style"/>
        <a:ea typeface=""/>
        <a:cs typeface=""/>
      </a:majorFont>
      <a:minorFont>
        <a:latin typeface="Segoe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5DFADD4-55C1-4508-8806-EDFC967490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Business_Plan</Template>
  <TotalTime>0</TotalTime>
  <Words>67</Words>
  <Application>Microsoft Office PowerPoint</Application>
  <PresentationFormat>On-screen Show (4:3)</PresentationFormat>
  <Paragraphs>20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Business_Plan</vt:lpstr>
      <vt:lpstr>Offices 100 Years Ago and Today</vt:lpstr>
      <vt:lpstr>Objective:</vt:lpstr>
      <vt:lpstr>100 Years Ago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21st Century Offices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Office machines 100 years ago</vt:lpstr>
      <vt:lpstr>Typewriter keyboard</vt:lpstr>
      <vt:lpstr>Copy machine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Telephone</vt:lpstr>
      <vt:lpstr>Telephone switchboard</vt:lpstr>
      <vt:lpstr>Telegraph</vt:lpstr>
      <vt:lpstr>PowerPoint Presentation</vt:lpstr>
      <vt:lpstr>21st Century office machines</vt:lpstr>
      <vt:lpstr>PowerPoint Presentation</vt:lpstr>
      <vt:lpstr>All in one copy, print, fax, scan </vt:lpstr>
      <vt:lpstr>For big print jobs – collates andf staples too</vt:lpstr>
      <vt:lpstr>Fax machine</vt:lpstr>
      <vt:lpstr>PowerPoint Presentation</vt:lpstr>
      <vt:lpstr>Hi tech office phone</vt:lpstr>
      <vt:lpstr>Smart phones and tablets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2016-01-26T19:03:09Z</dcterms:created>
  <dcterms:modified xsi:type="dcterms:W3CDTF">2016-01-26T20:42:31Z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TC100819229990</vt:lpwstr>
  </property>
</Properties>
</file>