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8" r:id="rId18"/>
    <p:sldId id="279" r:id="rId19"/>
    <p:sldId id="270" r:id="rId20"/>
    <p:sldId id="271" r:id="rId21"/>
    <p:sldId id="272" r:id="rId22"/>
    <p:sldId id="273" r:id="rId23"/>
    <p:sldId id="274" r:id="rId24"/>
    <p:sldId id="275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>
      <p:cViewPr varScale="1">
        <p:scale>
          <a:sx n="72" d="100"/>
          <a:sy n="72" d="100"/>
        </p:scale>
        <p:origin x="78" y="21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280151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280151"/>
            <a:ext cx="6862462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 Builds Tiny Log Cabin for $500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1" y="0"/>
            <a:ext cx="5363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8763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10814424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908"/>
            <a:ext cx="12188825" cy="3290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9292"/>
            <a:ext cx="12188825" cy="24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381000"/>
            <a:ext cx="10936111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0"/>
            <a:ext cx="8777079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9486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912387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81000"/>
            <a:ext cx="11269766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26504"/>
            <a:ext cx="9428299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524000"/>
            <a:ext cx="96012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his man built a tiny log cabin with the help of friends for only $500 in the northern woods of Canada on a private plot of land.</a:t>
            </a:r>
          </a:p>
          <a:p>
            <a:r>
              <a:rPr lang="en-US" sz="2800" dirty="0" smtClean="0"/>
              <a:t>He </a:t>
            </a:r>
            <a:r>
              <a:rPr lang="en-US" sz="2800" dirty="0"/>
              <a:t>did it with no building codes because the land is privately owned and there are no permits required in his area for structures that are 10′ x 10′ or less.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front door used to be a coffee table. This is his first log cabin build and he’s already working on his second one. </a:t>
            </a:r>
          </a:p>
        </p:txBody>
      </p:sp>
    </p:spTree>
    <p:extLst>
      <p:ext uri="{BB962C8B-B14F-4D97-AF65-F5344CB8AC3E}">
        <p14:creationId xmlns:p14="http://schemas.microsoft.com/office/powerpoint/2010/main" val="22372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35814"/>
            <a:ext cx="10058400" cy="62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0"/>
            <a:ext cx="8777079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8644428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501016"/>
            <a:ext cx="10668000" cy="58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434340"/>
            <a:ext cx="10744200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53" y="0"/>
            <a:ext cx="768930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0"/>
            <a:ext cx="8657897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1087564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533400"/>
            <a:ext cx="10653889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400940"/>
            <a:ext cx="10820400" cy="59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slides</Template>
  <TotalTime>0</TotalTime>
  <Words>98</Words>
  <Application>Microsoft Office PowerPoint</Application>
  <PresentationFormat>Custom</PresentationFormat>
  <Paragraphs>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Palatino Linotype</vt:lpstr>
      <vt:lpstr>Geometric design template</vt:lpstr>
      <vt:lpstr>Man Builds Tiny Log Cabin for $500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2016-02-15T01:18:35Z</dcterms:created>
  <dcterms:modified xsi:type="dcterms:W3CDTF">2016-02-15T23:54:17Z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