
<file path=[Content_Types].xml><?xml version="1.0" encoding="utf-8"?>
<Types xmlns="http://schemas.openxmlformats.org/package/2006/content-types">
  <Default Extension="png" ContentType="image/png"/>
  <Default Extension="jpe" ContentType="image/j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2" r:id="rId3"/>
    <p:sldId id="257" r:id="rId4"/>
    <p:sldId id="258" r:id="rId5"/>
    <p:sldId id="259" r:id="rId6"/>
    <p:sldId id="260" r:id="rId7"/>
    <p:sldId id="264" r:id="rId8"/>
    <p:sldId id="265" r:id="rId9"/>
    <p:sldId id="263" r:id="rId10"/>
    <p:sldId id="266" r:id="rId11"/>
    <p:sldId id="267" r:id="rId12"/>
    <p:sldId id="261" r:id="rId13"/>
    <p:sldId id="269" r:id="rId14"/>
    <p:sldId id="268" r:id="rId15"/>
    <p:sldId id="270" r:id="rId16"/>
    <p:sldId id="271" r:id="rId17"/>
    <p:sldId id="274" r:id="rId18"/>
    <p:sldId id="272" r:id="rId19"/>
    <p:sldId id="273"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1" autoAdjust="0"/>
    <p:restoredTop sz="94660"/>
  </p:normalViewPr>
  <p:slideViewPr>
    <p:cSldViewPr snapToGrid="0">
      <p:cViewPr varScale="1">
        <p:scale>
          <a:sx n="75" d="100"/>
          <a:sy n="75" d="100"/>
        </p:scale>
        <p:origin x="78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10/8/2017</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10/8/2017</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10/8/2017</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10/8/2017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10/8/2017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10/8/2017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10/8/2017</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10/8/2017</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8800" b="1" dirty="0" smtClean="0"/>
              <a:t>Living small</a:t>
            </a:r>
            <a:endParaRPr lang="en-US" sz="8800" b="1" dirty="0"/>
          </a:p>
        </p:txBody>
      </p:sp>
      <p:sp>
        <p:nvSpPr>
          <p:cNvPr id="3" name="Subtitle 2"/>
          <p:cNvSpPr>
            <a:spLocks noGrp="1"/>
          </p:cNvSpPr>
          <p:nvPr>
            <p:ph type="subTitle" idx="1"/>
          </p:nvPr>
        </p:nvSpPr>
        <p:spPr/>
        <p:txBody>
          <a:bodyPr>
            <a:normAutofit/>
          </a:bodyPr>
          <a:lstStyle/>
          <a:p>
            <a:r>
              <a:rPr lang="en-US" sz="2000" b="1" dirty="0"/>
              <a:t>This Tiny House Squeezes So Much Style Into 250 Square Feet</a:t>
            </a:r>
          </a:p>
        </p:txBody>
      </p:sp>
    </p:spTree>
    <p:extLst>
      <p:ext uri="{BB962C8B-B14F-4D97-AF65-F5344CB8AC3E}">
        <p14:creationId xmlns:p14="http://schemas.microsoft.com/office/powerpoint/2010/main" val="145814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0"/>
            <a:ext cx="4575321" cy="6858000"/>
          </a:xfrm>
          <a:prstGeom prst="rect">
            <a:avLst/>
          </a:prstGeom>
        </p:spPr>
      </p:pic>
      <p:pic>
        <p:nvPicPr>
          <p:cNvPr id="5" name="Picture 4"/>
          <p:cNvPicPr>
            <a:picLocks noChangeAspect="1"/>
          </p:cNvPicPr>
          <p:nvPr/>
        </p:nvPicPr>
        <p:blipFill>
          <a:blip r:embed="rId3"/>
          <a:stretch>
            <a:fillRect/>
          </a:stretch>
        </p:blipFill>
        <p:spPr>
          <a:xfrm>
            <a:off x="7251700" y="0"/>
            <a:ext cx="4940301" cy="6922458"/>
          </a:xfrm>
          <a:prstGeom prst="rect">
            <a:avLst/>
          </a:prstGeom>
        </p:spPr>
      </p:pic>
    </p:spTree>
    <p:extLst>
      <p:ext uri="{BB962C8B-B14F-4D97-AF65-F5344CB8AC3E}">
        <p14:creationId xmlns:p14="http://schemas.microsoft.com/office/powerpoint/2010/main" val="3934779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0376711" cy="6858000"/>
          </a:xfrm>
          <a:prstGeom prst="rect">
            <a:avLst/>
          </a:prstGeom>
        </p:spPr>
      </p:pic>
    </p:spTree>
    <p:extLst>
      <p:ext uri="{BB962C8B-B14F-4D97-AF65-F5344CB8AC3E}">
        <p14:creationId xmlns:p14="http://schemas.microsoft.com/office/powerpoint/2010/main" val="4056257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975272" cy="6858000"/>
          </a:xfrm>
          <a:prstGeom prst="rect">
            <a:avLst/>
          </a:prstGeom>
        </p:spPr>
      </p:pic>
    </p:spTree>
    <p:extLst>
      <p:ext uri="{BB962C8B-B14F-4D97-AF65-F5344CB8AC3E}">
        <p14:creationId xmlns:p14="http://schemas.microsoft.com/office/powerpoint/2010/main" val="2722738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Who Says Every Living Room Needs a Coffee Table? Clever Substitutes in Small Living Rooms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82502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0"/>
            <a:ext cx="10277031" cy="6858000"/>
          </a:xfrm>
          <a:prstGeom prst="rect">
            <a:avLst/>
          </a:prstGeom>
        </p:spPr>
      </p:pic>
    </p:spTree>
    <p:extLst>
      <p:ext uri="{BB962C8B-B14F-4D97-AF65-F5344CB8AC3E}">
        <p14:creationId xmlns:p14="http://schemas.microsoft.com/office/powerpoint/2010/main" val="1323607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0"/>
            <a:ext cx="4571999" cy="6858000"/>
          </a:xfrm>
          <a:prstGeom prst="rect">
            <a:avLst/>
          </a:prstGeom>
        </p:spPr>
      </p:pic>
      <p:pic>
        <p:nvPicPr>
          <p:cNvPr id="5" name="Picture 4"/>
          <p:cNvPicPr>
            <a:picLocks noChangeAspect="1"/>
          </p:cNvPicPr>
          <p:nvPr/>
        </p:nvPicPr>
        <p:blipFill>
          <a:blip r:embed="rId3"/>
          <a:stretch>
            <a:fillRect/>
          </a:stretch>
        </p:blipFill>
        <p:spPr>
          <a:xfrm>
            <a:off x="7648399" y="0"/>
            <a:ext cx="4543602" cy="6858000"/>
          </a:xfrm>
          <a:prstGeom prst="rect">
            <a:avLst/>
          </a:prstGeom>
        </p:spPr>
      </p:pic>
    </p:spTree>
    <p:extLst>
      <p:ext uri="{BB962C8B-B14F-4D97-AF65-F5344CB8AC3E}">
        <p14:creationId xmlns:p14="http://schemas.microsoft.com/office/powerpoint/2010/main" val="1168543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333037" y="0"/>
            <a:ext cx="7525926" cy="6858000"/>
          </a:xfrm>
          <a:prstGeom prst="rect">
            <a:avLst/>
          </a:prstGeom>
        </p:spPr>
      </p:pic>
    </p:spTree>
    <p:extLst>
      <p:ext uri="{BB962C8B-B14F-4D97-AF65-F5344CB8AC3E}">
        <p14:creationId xmlns:p14="http://schemas.microsoft.com/office/powerpoint/2010/main" val="971500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0"/>
            <a:ext cx="4571999" cy="6858000"/>
          </a:xfrm>
          <a:prstGeom prst="rect">
            <a:avLst/>
          </a:prstGeom>
        </p:spPr>
      </p:pic>
      <p:pic>
        <p:nvPicPr>
          <p:cNvPr id="5" name="Picture 4"/>
          <p:cNvPicPr>
            <a:picLocks noChangeAspect="1"/>
          </p:cNvPicPr>
          <p:nvPr/>
        </p:nvPicPr>
        <p:blipFill>
          <a:blip r:embed="rId3"/>
          <a:stretch>
            <a:fillRect/>
          </a:stretch>
        </p:blipFill>
        <p:spPr>
          <a:xfrm>
            <a:off x="7053073" y="0"/>
            <a:ext cx="5138928" cy="6858000"/>
          </a:xfrm>
          <a:prstGeom prst="rect">
            <a:avLst/>
          </a:prstGeom>
        </p:spPr>
      </p:pic>
    </p:spTree>
    <p:extLst>
      <p:ext uri="{BB962C8B-B14F-4D97-AF65-F5344CB8AC3E}">
        <p14:creationId xmlns:p14="http://schemas.microsoft.com/office/powerpoint/2010/main" val="10246779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976529" cy="6646863"/>
          </a:xfrm>
          <a:prstGeom prst="rect">
            <a:avLst/>
          </a:prstGeom>
        </p:spPr>
      </p:pic>
      <p:sp>
        <p:nvSpPr>
          <p:cNvPr id="5" name="Rectangle 4"/>
          <p:cNvSpPr/>
          <p:nvPr/>
        </p:nvSpPr>
        <p:spPr>
          <a:xfrm>
            <a:off x="5903804" y="5479534"/>
            <a:ext cx="2973891" cy="523220"/>
          </a:xfrm>
          <a:prstGeom prst="rect">
            <a:avLst/>
          </a:prstGeom>
        </p:spPr>
        <p:txBody>
          <a:bodyPr wrap="none">
            <a:spAutoFit/>
          </a:bodyPr>
          <a:lstStyle/>
          <a:p>
            <a:r>
              <a:rPr lang="en-US" sz="2800" b="1" dirty="0"/>
              <a:t>folding lap desk</a:t>
            </a:r>
          </a:p>
        </p:txBody>
      </p:sp>
    </p:spTree>
    <p:extLst>
      <p:ext uri="{BB962C8B-B14F-4D97-AF65-F5344CB8AC3E}">
        <p14:creationId xmlns:p14="http://schemas.microsoft.com/office/powerpoint/2010/main" val="3367484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7" name="Text Placeholder 6"/>
          <p:cNvSpPr>
            <a:spLocks noGrp="1"/>
          </p:cNvSpPr>
          <p:nvPr>
            <p:ph type="body" idx="1"/>
          </p:nvPr>
        </p:nvSpPr>
        <p:spPr/>
        <p:txBody>
          <a:bodyPr/>
          <a:lstStyle/>
          <a:p>
            <a:endParaRPr lang="en-US"/>
          </a:p>
        </p:txBody>
      </p:sp>
      <p:pic>
        <p:nvPicPr>
          <p:cNvPr id="4" name="Content Placeholder 3"/>
          <p:cNvPicPr>
            <a:picLocks noGrp="1" noChangeAspect="1"/>
          </p:cNvPicPr>
          <p:nvPr>
            <p:ph idx="4294967295"/>
          </p:nvPr>
        </p:nvPicPr>
        <p:blipFill>
          <a:blip r:embed="rId2"/>
          <a:stretch>
            <a:fillRect/>
          </a:stretch>
        </p:blipFill>
        <p:spPr>
          <a:xfrm>
            <a:off x="0" y="0"/>
            <a:ext cx="10293350" cy="6858000"/>
          </a:xfrm>
          <a:prstGeom prst="rect">
            <a:avLst/>
          </a:prstGeom>
        </p:spPr>
      </p:pic>
      <p:sp>
        <p:nvSpPr>
          <p:cNvPr id="5" name="Rectangle 4"/>
          <p:cNvSpPr/>
          <p:nvPr/>
        </p:nvSpPr>
        <p:spPr>
          <a:xfrm>
            <a:off x="1595489" y="6343134"/>
            <a:ext cx="2291012" cy="461665"/>
          </a:xfrm>
          <a:prstGeom prst="rect">
            <a:avLst/>
          </a:prstGeom>
        </p:spPr>
        <p:txBody>
          <a:bodyPr wrap="none">
            <a:spAutoFit/>
          </a:bodyPr>
          <a:lstStyle/>
          <a:p>
            <a:r>
              <a:rPr lang="en-US" sz="2400" b="1" dirty="0"/>
              <a:t>Nesting tables</a:t>
            </a:r>
          </a:p>
        </p:txBody>
      </p:sp>
    </p:spTree>
    <p:extLst>
      <p:ext uri="{BB962C8B-B14F-4D97-AF65-F5344CB8AC3E}">
        <p14:creationId xmlns:p14="http://schemas.microsoft.com/office/powerpoint/2010/main" val="2920715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81192" y="2180496"/>
            <a:ext cx="11029615" cy="4436204"/>
          </a:xfrm>
        </p:spPr>
        <p:txBody>
          <a:bodyPr>
            <a:normAutofit/>
          </a:bodyPr>
          <a:lstStyle/>
          <a:p>
            <a:r>
              <a:rPr lang="en-US" dirty="0"/>
              <a:t> </a:t>
            </a:r>
            <a:r>
              <a:rPr lang="en-US" sz="2400" dirty="0"/>
              <a:t>David Latimer, founder of New Frontier Tiny Homes in Nashville, Tennessee, and his team have really outdone themselves, packing an unprecedented level of upgrades into 250 square feet. This luxurious tiny home has got everything, down to the hammered copper details and matching Moscow Mule mugs.</a:t>
            </a:r>
          </a:p>
          <a:p>
            <a:endParaRPr lang="en-US" sz="2400" dirty="0"/>
          </a:p>
          <a:p>
            <a:r>
              <a:rPr lang="en-US" sz="2400" dirty="0"/>
              <a:t>As seen on HGTV, and probably every friend's tiny house Pinterest board, the original flagship design from New Frontier Tiny Homes, the Alpha, is one of the most-pinned tiny home designs on the site — and was featured in this inspirational profile on House Beautiful. </a:t>
            </a:r>
          </a:p>
        </p:txBody>
      </p:sp>
    </p:spTree>
    <p:extLst>
      <p:ext uri="{BB962C8B-B14F-4D97-AF65-F5344CB8AC3E}">
        <p14:creationId xmlns:p14="http://schemas.microsoft.com/office/powerpoint/2010/main" val="22558232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000" b="1" dirty="0" smtClean="0"/>
              <a:t>Cool Repurposing</a:t>
            </a:r>
            <a:endParaRPr lang="en-US" sz="8000" b="1"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33477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Old drawers found at the curbside </a:t>
            </a:r>
            <a:endParaRPr lang="en-US" dirty="0"/>
          </a:p>
        </p:txBody>
      </p:sp>
      <p:pic>
        <p:nvPicPr>
          <p:cNvPr id="7" name="Content Placeholder 6"/>
          <p:cNvPicPr>
            <a:picLocks noGrp="1" noChangeAspect="1"/>
          </p:cNvPicPr>
          <p:nvPr>
            <p:ph idx="1"/>
          </p:nvPr>
        </p:nvPicPr>
        <p:blipFill>
          <a:blip r:embed="rId2"/>
          <a:stretch>
            <a:fillRect/>
          </a:stretch>
        </p:blipFill>
        <p:spPr>
          <a:xfrm>
            <a:off x="0" y="1809473"/>
            <a:ext cx="8839200" cy="5048527"/>
          </a:xfrm>
          <a:prstGeom prst="rect">
            <a:avLst/>
          </a:prstGeom>
        </p:spPr>
      </p:pic>
    </p:spTree>
    <p:extLst>
      <p:ext uri="{BB962C8B-B14F-4D97-AF65-F5344CB8AC3E}">
        <p14:creationId xmlns:p14="http://schemas.microsoft.com/office/powerpoint/2010/main" val="3426786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497755" y="0"/>
            <a:ext cx="4694245" cy="6858000"/>
          </a:xfrm>
          <a:prstGeom prst="rect">
            <a:avLst/>
          </a:prstGeom>
        </p:spPr>
      </p:pic>
      <p:pic>
        <p:nvPicPr>
          <p:cNvPr id="5" name="Picture 4"/>
          <p:cNvPicPr>
            <a:picLocks noChangeAspect="1"/>
          </p:cNvPicPr>
          <p:nvPr/>
        </p:nvPicPr>
        <p:blipFill rotWithShape="1">
          <a:blip r:embed="rId3"/>
          <a:srcRect r="22666"/>
          <a:stretch/>
        </p:blipFill>
        <p:spPr>
          <a:xfrm>
            <a:off x="0" y="0"/>
            <a:ext cx="7576458" cy="6858000"/>
          </a:xfrm>
          <a:prstGeom prst="rect">
            <a:avLst/>
          </a:prstGeom>
        </p:spPr>
      </p:pic>
    </p:spTree>
    <p:extLst>
      <p:ext uri="{BB962C8B-B14F-4D97-AF65-F5344CB8AC3E}">
        <p14:creationId xmlns:p14="http://schemas.microsoft.com/office/powerpoint/2010/main" val="21518775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Binder-Clip Cord Organizer </a:t>
            </a:r>
            <a:r>
              <a:rPr lang="en-US" dirty="0" smtClean="0"/>
              <a:t>      Soda-Crate </a:t>
            </a:r>
            <a:r>
              <a:rPr lang="en-US" dirty="0"/>
              <a:t>Toy Storage</a:t>
            </a:r>
          </a:p>
        </p:txBody>
      </p:sp>
      <p:pic>
        <p:nvPicPr>
          <p:cNvPr id="4" name="Content Placeholder 3"/>
          <p:cNvPicPr>
            <a:picLocks noGrp="1" noChangeAspect="1"/>
          </p:cNvPicPr>
          <p:nvPr>
            <p:ph idx="1"/>
          </p:nvPr>
        </p:nvPicPr>
        <p:blipFill>
          <a:blip r:embed="rId2"/>
          <a:stretch>
            <a:fillRect/>
          </a:stretch>
        </p:blipFill>
        <p:spPr>
          <a:xfrm>
            <a:off x="431800" y="1715956"/>
            <a:ext cx="6851330" cy="5142044"/>
          </a:xfrm>
          <a:prstGeom prst="rect">
            <a:avLst/>
          </a:prstGeom>
        </p:spPr>
      </p:pic>
      <p:pic>
        <p:nvPicPr>
          <p:cNvPr id="5" name="Picture 4"/>
          <p:cNvPicPr>
            <a:picLocks noChangeAspect="1"/>
          </p:cNvPicPr>
          <p:nvPr/>
        </p:nvPicPr>
        <p:blipFill>
          <a:blip r:embed="rId3"/>
          <a:stretch>
            <a:fillRect/>
          </a:stretch>
        </p:blipFill>
        <p:spPr>
          <a:xfrm>
            <a:off x="8014791" y="1830256"/>
            <a:ext cx="3770808" cy="5027744"/>
          </a:xfrm>
          <a:prstGeom prst="rect">
            <a:avLst/>
          </a:prstGeom>
        </p:spPr>
      </p:pic>
    </p:spTree>
    <p:extLst>
      <p:ext uri="{BB962C8B-B14F-4D97-AF65-F5344CB8AC3E}">
        <p14:creationId xmlns:p14="http://schemas.microsoft.com/office/powerpoint/2010/main" val="3444544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Dish-Rack Coloring Station </a:t>
            </a:r>
          </a:p>
        </p:txBody>
      </p:sp>
      <p:pic>
        <p:nvPicPr>
          <p:cNvPr id="4" name="Content Placeholder 3"/>
          <p:cNvPicPr>
            <a:picLocks noGrp="1" noChangeAspect="1"/>
          </p:cNvPicPr>
          <p:nvPr>
            <p:ph idx="1"/>
          </p:nvPr>
        </p:nvPicPr>
        <p:blipFill>
          <a:blip r:embed="rId2"/>
          <a:stretch>
            <a:fillRect/>
          </a:stretch>
        </p:blipFill>
        <p:spPr>
          <a:xfrm>
            <a:off x="2566032" y="1715956"/>
            <a:ext cx="6851330" cy="5142044"/>
          </a:xfrm>
          <a:prstGeom prst="rect">
            <a:avLst/>
          </a:prstGeom>
        </p:spPr>
      </p:pic>
    </p:spTree>
    <p:extLst>
      <p:ext uri="{BB962C8B-B14F-4D97-AF65-F5344CB8AC3E}">
        <p14:creationId xmlns:p14="http://schemas.microsoft.com/office/powerpoint/2010/main" val="21579383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Magazine Holder Bookcase </a:t>
            </a:r>
          </a:p>
        </p:txBody>
      </p:sp>
      <p:pic>
        <p:nvPicPr>
          <p:cNvPr id="4" name="Content Placeholder 3"/>
          <p:cNvPicPr>
            <a:picLocks noGrp="1" noChangeAspect="1"/>
          </p:cNvPicPr>
          <p:nvPr>
            <p:ph idx="1"/>
          </p:nvPr>
        </p:nvPicPr>
        <p:blipFill>
          <a:blip r:embed="rId2"/>
          <a:stretch>
            <a:fillRect/>
          </a:stretch>
        </p:blipFill>
        <p:spPr>
          <a:xfrm>
            <a:off x="2734936" y="1812925"/>
            <a:ext cx="6722127" cy="5045075"/>
          </a:xfrm>
          <a:prstGeom prst="rect">
            <a:avLst/>
          </a:prstGeom>
        </p:spPr>
      </p:pic>
    </p:spTree>
    <p:extLst>
      <p:ext uri="{BB962C8B-B14F-4D97-AF65-F5344CB8AC3E}">
        <p14:creationId xmlns:p14="http://schemas.microsoft.com/office/powerpoint/2010/main" val="25598921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900" y="702156"/>
            <a:ext cx="11341100" cy="1013800"/>
          </a:xfrm>
        </p:spPr>
        <p:txBody>
          <a:bodyPr/>
          <a:lstStyle/>
          <a:p>
            <a:r>
              <a:rPr lang="en-US" dirty="0"/>
              <a:t>An old golf-ball holder makes the perfect thread holder</a:t>
            </a:r>
          </a:p>
        </p:txBody>
      </p:sp>
      <p:pic>
        <p:nvPicPr>
          <p:cNvPr id="4" name="Content Placeholder 3"/>
          <p:cNvPicPr>
            <a:picLocks noGrp="1" noChangeAspect="1"/>
          </p:cNvPicPr>
          <p:nvPr>
            <p:ph idx="1"/>
          </p:nvPr>
        </p:nvPicPr>
        <p:blipFill>
          <a:blip r:embed="rId2"/>
          <a:stretch>
            <a:fillRect/>
          </a:stretch>
        </p:blipFill>
        <p:spPr>
          <a:xfrm>
            <a:off x="2553332" y="1825624"/>
            <a:ext cx="6705206" cy="5032375"/>
          </a:xfrm>
          <a:prstGeom prst="rect">
            <a:avLst/>
          </a:prstGeom>
        </p:spPr>
      </p:pic>
    </p:spTree>
    <p:extLst>
      <p:ext uri="{BB962C8B-B14F-4D97-AF65-F5344CB8AC3E}">
        <p14:creationId xmlns:p14="http://schemas.microsoft.com/office/powerpoint/2010/main" val="17416591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Office Supply Jar Holder</a:t>
            </a:r>
          </a:p>
        </p:txBody>
      </p:sp>
      <p:pic>
        <p:nvPicPr>
          <p:cNvPr id="4" name="Content Placeholder 3"/>
          <p:cNvPicPr>
            <a:picLocks noGrp="1" noChangeAspect="1"/>
          </p:cNvPicPr>
          <p:nvPr>
            <p:ph idx="1"/>
          </p:nvPr>
        </p:nvPicPr>
        <p:blipFill>
          <a:blip r:embed="rId2"/>
          <a:stretch>
            <a:fillRect/>
          </a:stretch>
        </p:blipFill>
        <p:spPr>
          <a:xfrm>
            <a:off x="470532" y="1825624"/>
            <a:ext cx="6705206" cy="5032375"/>
          </a:xfrm>
          <a:prstGeom prst="rect">
            <a:avLst/>
          </a:prstGeom>
        </p:spPr>
      </p:pic>
      <p:sp>
        <p:nvSpPr>
          <p:cNvPr id="5" name="TextBox 4"/>
          <p:cNvSpPr txBox="1"/>
          <p:nvPr/>
        </p:nvSpPr>
        <p:spPr>
          <a:xfrm>
            <a:off x="7327900" y="2209800"/>
            <a:ext cx="4282908" cy="400110"/>
          </a:xfrm>
          <a:prstGeom prst="rect">
            <a:avLst/>
          </a:prstGeom>
          <a:noFill/>
        </p:spPr>
        <p:txBody>
          <a:bodyPr wrap="square" rtlCol="0">
            <a:spAutoFit/>
          </a:bodyPr>
          <a:lstStyle/>
          <a:p>
            <a:r>
              <a:rPr lang="en-US" sz="2000" b="1" dirty="0" smtClean="0"/>
              <a:t>Mason jars super-glued together</a:t>
            </a:r>
            <a:endParaRPr lang="en-US" sz="2000" b="1" dirty="0"/>
          </a:p>
        </p:txBody>
      </p:sp>
    </p:spTree>
    <p:extLst>
      <p:ext uri="{BB962C8B-B14F-4D97-AF65-F5344CB8AC3E}">
        <p14:creationId xmlns:p14="http://schemas.microsoft.com/office/powerpoint/2010/main" val="7400833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 use a standing paper towel holder to organize my unruly ribbon </a:t>
            </a:r>
          </a:p>
        </p:txBody>
      </p:sp>
      <p:pic>
        <p:nvPicPr>
          <p:cNvPr id="4" name="Content Placeholder 3"/>
          <p:cNvPicPr>
            <a:picLocks noGrp="1" noChangeAspect="1"/>
          </p:cNvPicPr>
          <p:nvPr>
            <p:ph idx="1"/>
          </p:nvPr>
        </p:nvPicPr>
        <p:blipFill>
          <a:blip r:embed="rId2"/>
          <a:stretch>
            <a:fillRect/>
          </a:stretch>
        </p:blipFill>
        <p:spPr>
          <a:xfrm>
            <a:off x="4110236" y="1398456"/>
            <a:ext cx="4094657" cy="5459544"/>
          </a:xfrm>
          <a:prstGeom prst="rect">
            <a:avLst/>
          </a:prstGeom>
        </p:spPr>
      </p:pic>
    </p:spTree>
    <p:extLst>
      <p:ext uri="{BB962C8B-B14F-4D97-AF65-F5344CB8AC3E}">
        <p14:creationId xmlns:p14="http://schemas.microsoft.com/office/powerpoint/2010/main" val="12729270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rolling metal tool chest</a:t>
            </a:r>
          </a:p>
        </p:txBody>
      </p:sp>
      <p:pic>
        <p:nvPicPr>
          <p:cNvPr id="4" name="Content Placeholder 3"/>
          <p:cNvPicPr>
            <a:picLocks noGrp="1" noChangeAspect="1"/>
          </p:cNvPicPr>
          <p:nvPr>
            <p:ph idx="1"/>
          </p:nvPr>
        </p:nvPicPr>
        <p:blipFill>
          <a:blip r:embed="rId2"/>
          <a:stretch>
            <a:fillRect/>
          </a:stretch>
        </p:blipFill>
        <p:spPr>
          <a:xfrm>
            <a:off x="7048501" y="0"/>
            <a:ext cx="5143499" cy="6858000"/>
          </a:xfrm>
          <a:prstGeom prst="rect">
            <a:avLst/>
          </a:prstGeom>
        </p:spPr>
      </p:pic>
    </p:spTree>
    <p:extLst>
      <p:ext uri="{BB962C8B-B14F-4D97-AF65-F5344CB8AC3E}">
        <p14:creationId xmlns:p14="http://schemas.microsoft.com/office/powerpoint/2010/main" val="2586086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b="15370"/>
          <a:stretch/>
        </p:blipFill>
        <p:spPr>
          <a:xfrm>
            <a:off x="-1" y="0"/>
            <a:ext cx="12143538" cy="6858000"/>
          </a:xfrm>
          <a:prstGeom prst="rect">
            <a:avLst/>
          </a:prstGeom>
        </p:spPr>
      </p:pic>
    </p:spTree>
    <p:extLst>
      <p:ext uri="{BB962C8B-B14F-4D97-AF65-F5344CB8AC3E}">
        <p14:creationId xmlns:p14="http://schemas.microsoft.com/office/powerpoint/2010/main" val="21147760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 use an old sewing box for desk supplies </a:t>
            </a:r>
          </a:p>
        </p:txBody>
      </p:sp>
      <p:pic>
        <p:nvPicPr>
          <p:cNvPr id="4" name="Content Placeholder 3"/>
          <p:cNvPicPr>
            <a:picLocks noGrp="1" noChangeAspect="1"/>
          </p:cNvPicPr>
          <p:nvPr>
            <p:ph idx="1"/>
          </p:nvPr>
        </p:nvPicPr>
        <p:blipFill rotWithShape="1">
          <a:blip r:embed="rId2"/>
          <a:srcRect t="17695" b="16702"/>
          <a:stretch/>
        </p:blipFill>
        <p:spPr>
          <a:xfrm>
            <a:off x="939800" y="1780636"/>
            <a:ext cx="10312400" cy="5077364"/>
          </a:xfrm>
          <a:prstGeom prst="rect">
            <a:avLst/>
          </a:prstGeom>
        </p:spPr>
      </p:pic>
    </p:spTree>
    <p:extLst>
      <p:ext uri="{BB962C8B-B14F-4D97-AF65-F5344CB8AC3E}">
        <p14:creationId xmlns:p14="http://schemas.microsoft.com/office/powerpoint/2010/main" val="20581658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900" y="702156"/>
            <a:ext cx="11315700" cy="1013800"/>
          </a:xfrm>
        </p:spPr>
        <p:txBody>
          <a:bodyPr>
            <a:normAutofit fontScale="90000"/>
          </a:bodyPr>
          <a:lstStyle/>
          <a:p>
            <a:r>
              <a:rPr lang="en-US" dirty="0"/>
              <a:t>Wine shops usually toss their wood crates, so ask to take some off their hands and stack them to make charming </a:t>
            </a:r>
            <a:r>
              <a:rPr lang="en-US" dirty="0" err="1"/>
              <a:t>insta</a:t>
            </a:r>
            <a:r>
              <a:rPr lang="en-US" dirty="0"/>
              <a:t>-shelves.</a:t>
            </a:r>
          </a:p>
        </p:txBody>
      </p:sp>
      <p:pic>
        <p:nvPicPr>
          <p:cNvPr id="5" name="Content Placeholder 4"/>
          <p:cNvPicPr>
            <a:picLocks noGrp="1" noChangeAspect="1"/>
          </p:cNvPicPr>
          <p:nvPr>
            <p:ph idx="1"/>
          </p:nvPr>
        </p:nvPicPr>
        <p:blipFill>
          <a:blip r:embed="rId2"/>
          <a:stretch>
            <a:fillRect/>
          </a:stretch>
        </p:blipFill>
        <p:spPr>
          <a:xfrm>
            <a:off x="2766686" y="1812925"/>
            <a:ext cx="6722127" cy="5045075"/>
          </a:xfrm>
          <a:prstGeom prst="rect">
            <a:avLst/>
          </a:prstGeom>
        </p:spPr>
      </p:pic>
    </p:spTree>
    <p:extLst>
      <p:ext uri="{BB962C8B-B14F-4D97-AF65-F5344CB8AC3E}">
        <p14:creationId xmlns:p14="http://schemas.microsoft.com/office/powerpoint/2010/main" val="3760639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250325" cy="6858000"/>
          </a:xfrm>
        </p:spPr>
      </p:pic>
    </p:spTree>
    <p:extLst>
      <p:ext uri="{BB962C8B-B14F-4D97-AF65-F5344CB8AC3E}">
        <p14:creationId xmlns:p14="http://schemas.microsoft.com/office/powerpoint/2010/main" val="1682987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0167382" cy="6858000"/>
          </a:xfrm>
          <a:prstGeom prst="rect">
            <a:avLst/>
          </a:prstGeom>
        </p:spPr>
      </p:pic>
    </p:spTree>
    <p:extLst>
      <p:ext uri="{BB962C8B-B14F-4D97-AF65-F5344CB8AC3E}">
        <p14:creationId xmlns:p14="http://schemas.microsoft.com/office/powerpoint/2010/main" val="1675838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0107576" cy="6858000"/>
          </a:xfrm>
          <a:prstGeom prst="rect">
            <a:avLst/>
          </a:prstGeom>
        </p:spPr>
      </p:pic>
    </p:spTree>
    <p:extLst>
      <p:ext uri="{BB962C8B-B14F-4D97-AF65-F5344CB8AC3E}">
        <p14:creationId xmlns:p14="http://schemas.microsoft.com/office/powerpoint/2010/main" val="2042576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0"/>
            <a:ext cx="10277031" cy="6858000"/>
          </a:xfrm>
          <a:prstGeom prst="rect">
            <a:avLst/>
          </a:prstGeom>
        </p:spPr>
      </p:pic>
    </p:spTree>
    <p:extLst>
      <p:ext uri="{BB962C8B-B14F-4D97-AF65-F5344CB8AC3E}">
        <p14:creationId xmlns:p14="http://schemas.microsoft.com/office/powerpoint/2010/main" val="2534388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4575321" cy="6858000"/>
          </a:xfrm>
          <a:prstGeom prst="rect">
            <a:avLst/>
          </a:prstGeom>
        </p:spPr>
      </p:pic>
      <p:pic>
        <p:nvPicPr>
          <p:cNvPr id="6" name="Picture 5"/>
          <p:cNvPicPr>
            <a:picLocks noChangeAspect="1"/>
          </p:cNvPicPr>
          <p:nvPr/>
        </p:nvPicPr>
        <p:blipFill>
          <a:blip r:embed="rId3"/>
          <a:stretch>
            <a:fillRect/>
          </a:stretch>
        </p:blipFill>
        <p:spPr>
          <a:xfrm>
            <a:off x="7447221" y="0"/>
            <a:ext cx="4744779" cy="6858000"/>
          </a:xfrm>
          <a:prstGeom prst="rect">
            <a:avLst/>
          </a:prstGeom>
        </p:spPr>
      </p:pic>
    </p:spTree>
    <p:extLst>
      <p:ext uri="{BB962C8B-B14F-4D97-AF65-F5344CB8AC3E}">
        <p14:creationId xmlns:p14="http://schemas.microsoft.com/office/powerpoint/2010/main" val="2162237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645992" cy="6858000"/>
          </a:xfrm>
          <a:prstGeom prst="rect">
            <a:avLst/>
          </a:prstGeom>
        </p:spPr>
      </p:pic>
    </p:spTree>
    <p:extLst>
      <p:ext uri="{BB962C8B-B14F-4D97-AF65-F5344CB8AC3E}">
        <p14:creationId xmlns:p14="http://schemas.microsoft.com/office/powerpoint/2010/main" val="2053313161"/>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docProps/app.xml><?xml version="1.0" encoding="utf-8"?>
<Properties xmlns="http://schemas.openxmlformats.org/officeDocument/2006/extended-properties" xmlns:vt="http://schemas.openxmlformats.org/officeDocument/2006/docPropsVTypes">
  <Template>TM03457464[[fn=Dividend]]</Template>
  <TotalTime>67</TotalTime>
  <Words>228</Words>
  <Application>Microsoft Office PowerPoint</Application>
  <PresentationFormat>Widescreen</PresentationFormat>
  <Paragraphs>20</Paragraphs>
  <Slides>31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31</vt:i4>
      </vt:variant>
    </vt:vector>
  </HeadingPairs>
  <TitlesOfParts>
    <vt:vector size="34" baseType="lpstr">
      <vt:lpstr>Gill Sans MT</vt:lpstr>
      <vt:lpstr>Wingdings 2</vt:lpstr>
      <vt:lpstr>Dividend</vt:lpstr>
      <vt:lpstr>Living small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 Says Every Living Room Needs a Coffee Table? Clever Substitutes in Small Living Rooms</vt:lpstr>
      <vt:lpstr>PowerPoint Presentation</vt:lpstr>
      <vt:lpstr>PowerPoint Presentation</vt:lpstr>
      <vt:lpstr>PowerPoint Presentation</vt:lpstr>
      <vt:lpstr>PowerPoint Presentation</vt:lpstr>
      <vt:lpstr>PowerPoint Presentation</vt:lpstr>
      <vt:lpstr>PowerPoint Presentation</vt:lpstr>
      <vt:lpstr>Cool Repurposing</vt:lpstr>
      <vt:lpstr>Old drawers found at the curbside </vt:lpstr>
      <vt:lpstr>PowerPoint Presentation</vt:lpstr>
      <vt:lpstr>Binder-Clip Cord Organizer       Soda-Crate Toy Storage</vt:lpstr>
      <vt:lpstr> Dish-Rack Coloring Station </vt:lpstr>
      <vt:lpstr> Magazine Holder Bookcase </vt:lpstr>
      <vt:lpstr>An old golf-ball holder makes the perfect thread holder</vt:lpstr>
      <vt:lpstr>Office Supply Jar Holder</vt:lpstr>
      <vt:lpstr>"I use a standing paper towel holder to organize my unruly ribbon </vt:lpstr>
      <vt:lpstr>a rolling metal tool chest</vt:lpstr>
      <vt:lpstr>I use an old sewing box for desk supplies </vt:lpstr>
      <vt:lpstr>Wine shops usually toss their wood crates, so ask to take some off their hands and stack them to make charming insta-shelves.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Living small</dc:title>
  <dc:creator>Joseph Naumann</dc:creator>
  <cp:lastModifiedBy>Joseph Naumann</cp:lastModifiedBy>
  <cp:revision>7</cp:revision>
  <dcterms:created xsi:type="dcterms:W3CDTF">2017-10-08T23:01:47Z</dcterms:created>
  <dcterms:modified xsi:type="dcterms:W3CDTF">2017-10-09T00:09:33Z</dcterms:modified>
</cp:coreProperties>
</file>