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67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B7861B-8BC1-495B-B0CB-B2EF41834740}" type="slidenum">
              <a:rPr lang="en-US" altLang="en-US"/>
              <a:pPr/>
              <a:t>‹#›</a:t>
            </a:fld>
            <a:endParaRPr lang="en-US" altLang="en-US"/>
          </a:p>
        </p:txBody>
      </p:sp>
    </p:spTree>
    <p:extLst>
      <p:ext uri="{BB962C8B-B14F-4D97-AF65-F5344CB8AC3E}">
        <p14:creationId xmlns:p14="http://schemas.microsoft.com/office/powerpoint/2010/main" val="184114244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2" name="Picture 10" descr="303629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130425"/>
            <a:ext cx="7772400" cy="1470025"/>
          </a:xfrm>
        </p:spPr>
        <p:txBody>
          <a:bodyPr/>
          <a:lstStyle>
            <a:lvl1pPr>
              <a:defRPr b="1">
                <a:solidFill>
                  <a:schemeClr val="bg1"/>
                </a:solidFill>
                <a:latin typeface="Book Antiqua" pitchFamily="18" charset="0"/>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b="1">
                <a:solidFill>
                  <a:schemeClr val="bg1"/>
                </a:solidFill>
                <a:latin typeface="Book Antiqua" pitchFamily="18" charset="0"/>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p:txBody>
          <a:bodyPr/>
          <a:lstStyle>
            <a:lvl1pPr>
              <a:defRPr b="1">
                <a:solidFill>
                  <a:schemeClr val="bg1"/>
                </a:solidFill>
                <a:latin typeface="Book Antiqua" pitchFamily="18" charset="0"/>
              </a:defRPr>
            </a:lvl1pPr>
          </a:lstStyle>
          <a:p>
            <a:fld id="{D5B565D3-4E4D-4831-9D29-A3D45921F027}" type="datetime1">
              <a:rPr lang="en-US" altLang="en-US"/>
              <a:pPr/>
              <a:t>7/7/2016</a:t>
            </a:fld>
            <a:endParaRPr lang="en-US" altLang="en-US"/>
          </a:p>
        </p:txBody>
      </p:sp>
      <p:sp>
        <p:nvSpPr>
          <p:cNvPr id="3077" name="Rectangle 5"/>
          <p:cNvSpPr>
            <a:spLocks noGrp="1" noChangeArrowheads="1"/>
          </p:cNvSpPr>
          <p:nvPr>
            <p:ph type="ftr" sz="quarter" idx="3"/>
          </p:nvPr>
        </p:nvSpPr>
        <p:spPr/>
        <p:txBody>
          <a:bodyPr/>
          <a:lstStyle>
            <a:lvl1pPr>
              <a:defRPr b="1">
                <a:solidFill>
                  <a:schemeClr val="bg1"/>
                </a:solidFill>
                <a:latin typeface="Book Antiqua" pitchFamily="18" charset="0"/>
              </a:defRPr>
            </a:lvl1pPr>
          </a:lstStyle>
          <a:p>
            <a:r>
              <a:rPr lang="en-US" altLang="en-US"/>
              <a:t>copyright 2006 BrainyBetty.com and our licensors</a:t>
            </a:r>
          </a:p>
        </p:txBody>
      </p:sp>
      <p:sp>
        <p:nvSpPr>
          <p:cNvPr id="3078" name="Rectangle 6"/>
          <p:cNvSpPr>
            <a:spLocks noGrp="1" noChangeArrowheads="1"/>
          </p:cNvSpPr>
          <p:nvPr>
            <p:ph type="sldNum" sz="quarter" idx="4"/>
          </p:nvPr>
        </p:nvSpPr>
        <p:spPr/>
        <p:txBody>
          <a:bodyPr/>
          <a:lstStyle>
            <a:lvl1pPr>
              <a:defRPr b="1">
                <a:solidFill>
                  <a:schemeClr val="bg1"/>
                </a:solidFill>
                <a:latin typeface="Book Antiqua" pitchFamily="18" charset="0"/>
              </a:defRPr>
            </a:lvl1pPr>
          </a:lstStyle>
          <a:p>
            <a:fld id="{F7DBE8C6-3ABD-4ECF-AD70-6241FB69031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0C4E34-9411-4B91-81C0-9280DD0C9EA2}" type="datetime1">
              <a:rPr lang="en-US" altLang="en-US"/>
              <a:pPr/>
              <a:t>7/7/2016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C1C14A81-3D82-4997-A031-86B7FCD1E633}" type="slidenum">
              <a:rPr lang="en-US" altLang="en-US"/>
              <a:pPr/>
              <a:t>‹#›</a:t>
            </a:fld>
            <a:endParaRPr lang="en-US" altLang="en-US"/>
          </a:p>
        </p:txBody>
      </p:sp>
    </p:spTree>
    <p:extLst>
      <p:ext uri="{BB962C8B-B14F-4D97-AF65-F5344CB8AC3E}">
        <p14:creationId xmlns:p14="http://schemas.microsoft.com/office/powerpoint/2010/main" val="1254801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8FC4F5-D1F8-4D73-BBD5-93306BE2AE10}" type="datetime1">
              <a:rPr lang="en-US" altLang="en-US"/>
              <a:pPr/>
              <a:t>7/7/2016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BA816ECF-DA37-40A1-B447-19129E36EB1C}" type="slidenum">
              <a:rPr lang="en-US" altLang="en-US"/>
              <a:pPr/>
              <a:t>‹#›</a:t>
            </a:fld>
            <a:endParaRPr lang="en-US" altLang="en-US"/>
          </a:p>
        </p:txBody>
      </p:sp>
    </p:spTree>
    <p:extLst>
      <p:ext uri="{BB962C8B-B14F-4D97-AF65-F5344CB8AC3E}">
        <p14:creationId xmlns:p14="http://schemas.microsoft.com/office/powerpoint/2010/main" val="398416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C3B688-295D-4D10-8AE1-23D253EDA955}" type="datetime1">
              <a:rPr lang="en-US" altLang="en-US"/>
              <a:pPr/>
              <a:t>7/7/2016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DF680BB5-4106-4689-8941-C4EF278D95B4}" type="slidenum">
              <a:rPr lang="en-US" altLang="en-US"/>
              <a:pPr/>
              <a:t>‹#›</a:t>
            </a:fld>
            <a:endParaRPr lang="en-US" altLang="en-US"/>
          </a:p>
        </p:txBody>
      </p:sp>
    </p:spTree>
    <p:extLst>
      <p:ext uri="{BB962C8B-B14F-4D97-AF65-F5344CB8AC3E}">
        <p14:creationId xmlns:p14="http://schemas.microsoft.com/office/powerpoint/2010/main" val="108672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BC1CA64-BBA9-4DB0-89A8-7A6FB64E87C3}" type="datetime1">
              <a:rPr lang="en-US" altLang="en-US"/>
              <a:pPr/>
              <a:t>7/7/2016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lvl1pPr>
              <a:defRPr/>
            </a:lvl1pPr>
          </a:lstStyle>
          <a:p>
            <a:fld id="{72D76F5E-F6E4-438E-AAEF-F90868879C60}" type="slidenum">
              <a:rPr lang="en-US" altLang="en-US"/>
              <a:pPr/>
              <a:t>‹#›</a:t>
            </a:fld>
            <a:endParaRPr lang="en-US" altLang="en-US"/>
          </a:p>
        </p:txBody>
      </p:sp>
    </p:spTree>
    <p:extLst>
      <p:ext uri="{BB962C8B-B14F-4D97-AF65-F5344CB8AC3E}">
        <p14:creationId xmlns:p14="http://schemas.microsoft.com/office/powerpoint/2010/main" val="321544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D28621A-0077-43B8-B96E-70F91851B4A0}" type="datetime1">
              <a:rPr lang="en-US" altLang="en-US"/>
              <a:pPr/>
              <a:t>7/7/2016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435E412B-A87E-44AE-AB51-74AEBCC38DC8}" type="slidenum">
              <a:rPr lang="en-US" altLang="en-US"/>
              <a:pPr/>
              <a:t>‹#›</a:t>
            </a:fld>
            <a:endParaRPr lang="en-US" altLang="en-US"/>
          </a:p>
        </p:txBody>
      </p:sp>
    </p:spTree>
    <p:extLst>
      <p:ext uri="{BB962C8B-B14F-4D97-AF65-F5344CB8AC3E}">
        <p14:creationId xmlns:p14="http://schemas.microsoft.com/office/powerpoint/2010/main" val="18306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FC8728-6667-45B3-811A-08677BF10CD3}" type="datetime1">
              <a:rPr lang="en-US" altLang="en-US"/>
              <a:pPr/>
              <a:t>7/7/2016</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copyright 2006 BrainyBetty.com and our licensors</a:t>
            </a:r>
          </a:p>
        </p:txBody>
      </p:sp>
      <p:sp>
        <p:nvSpPr>
          <p:cNvPr id="9" name="Slide Number Placeholder 8"/>
          <p:cNvSpPr>
            <a:spLocks noGrp="1"/>
          </p:cNvSpPr>
          <p:nvPr>
            <p:ph type="sldNum" sz="quarter" idx="12"/>
          </p:nvPr>
        </p:nvSpPr>
        <p:spPr/>
        <p:txBody>
          <a:bodyPr/>
          <a:lstStyle>
            <a:lvl1pPr>
              <a:defRPr/>
            </a:lvl1pPr>
          </a:lstStyle>
          <a:p>
            <a:fld id="{15FBC1AE-7E3B-4311-9EA0-F06A1A049E1A}" type="slidenum">
              <a:rPr lang="en-US" altLang="en-US"/>
              <a:pPr/>
              <a:t>‹#›</a:t>
            </a:fld>
            <a:endParaRPr lang="en-US" altLang="en-US"/>
          </a:p>
        </p:txBody>
      </p:sp>
    </p:spTree>
    <p:extLst>
      <p:ext uri="{BB962C8B-B14F-4D97-AF65-F5344CB8AC3E}">
        <p14:creationId xmlns:p14="http://schemas.microsoft.com/office/powerpoint/2010/main" val="348168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014C9E1-F3CC-4AD7-B6CE-D11A2437B093}" type="datetime1">
              <a:rPr lang="en-US" altLang="en-US"/>
              <a:pPr/>
              <a:t>7/7/2016</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copyright 2006 BrainyBetty.com and our licensors</a:t>
            </a:r>
          </a:p>
        </p:txBody>
      </p:sp>
      <p:sp>
        <p:nvSpPr>
          <p:cNvPr id="5" name="Slide Number Placeholder 4"/>
          <p:cNvSpPr>
            <a:spLocks noGrp="1"/>
          </p:cNvSpPr>
          <p:nvPr>
            <p:ph type="sldNum" sz="quarter" idx="12"/>
          </p:nvPr>
        </p:nvSpPr>
        <p:spPr/>
        <p:txBody>
          <a:bodyPr/>
          <a:lstStyle>
            <a:lvl1pPr>
              <a:defRPr/>
            </a:lvl1pPr>
          </a:lstStyle>
          <a:p>
            <a:fld id="{F9335DDD-708B-4D1A-82C3-9512D005193B}" type="slidenum">
              <a:rPr lang="en-US" altLang="en-US"/>
              <a:pPr/>
              <a:t>‹#›</a:t>
            </a:fld>
            <a:endParaRPr lang="en-US" altLang="en-US"/>
          </a:p>
        </p:txBody>
      </p:sp>
    </p:spTree>
    <p:extLst>
      <p:ext uri="{BB962C8B-B14F-4D97-AF65-F5344CB8AC3E}">
        <p14:creationId xmlns:p14="http://schemas.microsoft.com/office/powerpoint/2010/main" val="59141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36C6E7-746B-48A9-962A-BC6E52DC0E76}" type="datetime1">
              <a:rPr lang="en-US" altLang="en-US"/>
              <a:pPr/>
              <a:t>7/7/2016</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copyright 2006 BrainyBetty.com and our licensors</a:t>
            </a:r>
          </a:p>
        </p:txBody>
      </p:sp>
      <p:sp>
        <p:nvSpPr>
          <p:cNvPr id="4" name="Slide Number Placeholder 3"/>
          <p:cNvSpPr>
            <a:spLocks noGrp="1"/>
          </p:cNvSpPr>
          <p:nvPr>
            <p:ph type="sldNum" sz="quarter" idx="12"/>
          </p:nvPr>
        </p:nvSpPr>
        <p:spPr/>
        <p:txBody>
          <a:bodyPr/>
          <a:lstStyle>
            <a:lvl1pPr>
              <a:defRPr/>
            </a:lvl1pPr>
          </a:lstStyle>
          <a:p>
            <a:fld id="{B2CABFDA-323D-4C16-A89D-801E0BE741F4}" type="slidenum">
              <a:rPr lang="en-US" altLang="en-US"/>
              <a:pPr/>
              <a:t>‹#›</a:t>
            </a:fld>
            <a:endParaRPr lang="en-US" altLang="en-US"/>
          </a:p>
        </p:txBody>
      </p:sp>
    </p:spTree>
    <p:extLst>
      <p:ext uri="{BB962C8B-B14F-4D97-AF65-F5344CB8AC3E}">
        <p14:creationId xmlns:p14="http://schemas.microsoft.com/office/powerpoint/2010/main" val="279226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7DFB38A-1B85-4C8E-A828-DF15F759BE17}" type="datetime1">
              <a:rPr lang="en-US" altLang="en-US"/>
              <a:pPr/>
              <a:t>7/7/2016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523F3A51-223A-4E11-B81C-0D6E845FBDC1}" type="slidenum">
              <a:rPr lang="en-US" altLang="en-US"/>
              <a:pPr/>
              <a:t>‹#›</a:t>
            </a:fld>
            <a:endParaRPr lang="en-US" altLang="en-US"/>
          </a:p>
        </p:txBody>
      </p:sp>
    </p:spTree>
    <p:extLst>
      <p:ext uri="{BB962C8B-B14F-4D97-AF65-F5344CB8AC3E}">
        <p14:creationId xmlns:p14="http://schemas.microsoft.com/office/powerpoint/2010/main" val="1564517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10027E-6776-4024-A2C8-EB7F083B89F1}" type="datetime1">
              <a:rPr lang="en-US" altLang="en-US"/>
              <a:pPr/>
              <a:t>7/7/2016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copyright 2006 BrainyBetty.com and our licensors</a:t>
            </a:r>
          </a:p>
        </p:txBody>
      </p:sp>
      <p:sp>
        <p:nvSpPr>
          <p:cNvPr id="7" name="Slide Number Placeholder 6"/>
          <p:cNvSpPr>
            <a:spLocks noGrp="1"/>
          </p:cNvSpPr>
          <p:nvPr>
            <p:ph type="sldNum" sz="quarter" idx="12"/>
          </p:nvPr>
        </p:nvSpPr>
        <p:spPr/>
        <p:txBody>
          <a:bodyPr/>
          <a:lstStyle>
            <a:lvl1pPr>
              <a:defRPr/>
            </a:lvl1pPr>
          </a:lstStyle>
          <a:p>
            <a:fld id="{56E427D2-BB02-4F8F-9F46-0192A21DF508}" type="slidenum">
              <a:rPr lang="en-US" altLang="en-US"/>
              <a:pPr/>
              <a:t>‹#›</a:t>
            </a:fld>
            <a:endParaRPr lang="en-US" altLang="en-US"/>
          </a:p>
        </p:txBody>
      </p:sp>
    </p:spTree>
    <p:extLst>
      <p:ext uri="{BB962C8B-B14F-4D97-AF65-F5344CB8AC3E}">
        <p14:creationId xmlns:p14="http://schemas.microsoft.com/office/powerpoint/2010/main" val="170092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30362957"/>
          <p:cNvPicPr>
            <a:picLocks noChangeAspect="1" noChangeArrowheads="1"/>
          </p:cNvPicPr>
          <p:nvPr/>
        </p:nvPicPr>
        <p:blipFill>
          <a:blip r:embed="rId1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EF9FBFC0-2BC4-46E6-8DC7-CA5B7F7F74B5}" type="datetime1">
              <a:rPr lang="en-US" altLang="en-US"/>
              <a:pPr/>
              <a:t>7/7/2016</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D9B9D3-6940-466E-80EA-BE78099B1C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457200"/>
            <a:ext cx="5943600" cy="2362200"/>
          </a:xfrm>
        </p:spPr>
        <p:txBody>
          <a:bodyPr/>
          <a:lstStyle/>
          <a:p>
            <a:pPr algn="l"/>
            <a:r>
              <a:rPr lang="en-US" altLang="en-US" dirty="0" smtClean="0">
                <a:effectLst>
                  <a:outerShdw blurRad="38100" dist="38100" dir="2700000" algn="tl">
                    <a:srgbClr val="000000">
                      <a:alpha val="43137"/>
                    </a:srgbClr>
                  </a:outerShdw>
                </a:effectLst>
              </a:rPr>
              <a:t>Inspirational Quotes From Dalai Lama On How To Live A Good Life</a:t>
            </a:r>
            <a:endParaRPr lang="en-US" altLang="en-US" dirty="0">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52400" y="3124200"/>
            <a:ext cx="4876800" cy="1752600"/>
          </a:xfrm>
        </p:spPr>
        <p:txBody>
          <a:bodyPr/>
          <a:lstStyle/>
          <a:p>
            <a:r>
              <a:rPr lang="en-US" altLang="en-US" dirty="0" smtClean="0">
                <a:effectLst>
                  <a:outerShdw blurRad="38100" dist="38100" dir="2700000" algn="tl">
                    <a:srgbClr val="000000">
                      <a:alpha val="43137"/>
                    </a:srgbClr>
                  </a:outerShdw>
                </a:effectLst>
              </a:rPr>
              <a:t>Just turned 81 years old</a:t>
            </a:r>
            <a:endParaRPr lang="en-US" altLang="en-US" dirty="0">
              <a:effectLst>
                <a:outerShdw blurRad="38100" dist="38100" dir="2700000" algn="tl">
                  <a:srgbClr val="000000">
                    <a:alpha val="43137"/>
                  </a:srgbClr>
                </a:outerShdw>
              </a:effectLst>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9250"/>
            <a:ext cx="9144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sz="2800" dirty="0" smtClean="0"/>
              <a:t>“If you let anger destroy your peace of mind, it will eventually ruin your own health. So keep compassion ― your mind will remain clear. If you develop full compassion, not let anger or hatred in, then after constant effort for days and months and years, decades, your mental state can change, that much I can tell you through my own little experience.”</a:t>
            </a:r>
          </a:p>
          <a:p>
            <a:endParaRPr lang="en-US" sz="2800" dirty="0" smtClean="0"/>
          </a:p>
          <a:p>
            <a:r>
              <a:rPr lang="en-US" sz="2800" dirty="0" smtClean="0"/>
              <a:t>― The Dalai Lama, The Dalai Lama’s Big Book of Happiness: How To Live In Freedom, Compassion, And Love</a:t>
            </a:r>
            <a:endParaRPr lang="en-US" sz="2800"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10</a:t>
            </a:fld>
            <a:endParaRPr lang="en-US" altLang="en-US"/>
          </a:p>
        </p:txBody>
      </p:sp>
    </p:spTree>
    <p:extLst>
      <p:ext uri="{BB962C8B-B14F-4D97-AF65-F5344CB8AC3E}">
        <p14:creationId xmlns:p14="http://schemas.microsoft.com/office/powerpoint/2010/main" val="278860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sz="2800" dirty="0" smtClean="0"/>
              <a:t>“Just as heat dispels cold, loving-kindness counters anger. We need to learn how to counter our various emotions. Distraction is just a temporary measure. The longer lasting remedy is to be able to see positive qualities in something or someone you otherwise see as negative. Since there is rarely any justification for destructive emotions, we need to become aware of what gives rise to them and what the antidotes are.”</a:t>
            </a:r>
          </a:p>
          <a:p>
            <a:endParaRPr lang="en-US" sz="2800" dirty="0" smtClean="0"/>
          </a:p>
          <a:p>
            <a:r>
              <a:rPr lang="en-US" sz="2800" dirty="0" smtClean="0"/>
              <a:t>- The Dalai Lama, Facebook</a:t>
            </a:r>
            <a:endParaRPr lang="en-US" sz="2800"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11</a:t>
            </a:fld>
            <a:endParaRPr lang="en-US" altLang="en-US"/>
          </a:p>
        </p:txBody>
      </p:sp>
    </p:spTree>
    <p:extLst>
      <p:ext uri="{BB962C8B-B14F-4D97-AF65-F5344CB8AC3E}">
        <p14:creationId xmlns:p14="http://schemas.microsoft.com/office/powerpoint/2010/main" val="206076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12</a:t>
            </a:fld>
            <a:endParaRPr lang="en-US" alt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0"/>
            <a:ext cx="81828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09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“Our life depends on others so much that at the root of our existence there is a fundamental need for love. That is why it is good to cultivate an authentic sense of our responsibility and a sincere concern for the welfare of others.”</a:t>
            </a:r>
          </a:p>
          <a:p>
            <a:endParaRPr lang="en-US" dirty="0" smtClean="0"/>
          </a:p>
          <a:p>
            <a:r>
              <a:rPr lang="en-US" dirty="0" smtClean="0"/>
              <a:t>- The Dalai Lama, My Spiritual Journey </a:t>
            </a:r>
            <a:endParaRPr lang="en-US"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13</a:t>
            </a:fld>
            <a:endParaRPr lang="en-US" altLang="en-US"/>
          </a:p>
        </p:txBody>
      </p:sp>
    </p:spTree>
    <p:extLst>
      <p:ext uri="{BB962C8B-B14F-4D97-AF65-F5344CB8AC3E}">
        <p14:creationId xmlns:p14="http://schemas.microsoft.com/office/powerpoint/2010/main" val="10242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“Merely thinking that compassion and reason and patience are good will not be enough to develop them. We must wait for difficulties to arise and then attempt to practice them.”</a:t>
            </a:r>
          </a:p>
          <a:p>
            <a:endParaRPr lang="en-US" dirty="0" smtClean="0"/>
          </a:p>
          <a:p>
            <a:r>
              <a:rPr lang="en-US" dirty="0" smtClean="0"/>
              <a:t>- The Dalai Lama, “Compassion and The Individual” </a:t>
            </a:r>
            <a:endParaRPr lang="en-US"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14</a:t>
            </a:fld>
            <a:endParaRPr lang="en-US" altLang="en-US"/>
          </a:p>
        </p:txBody>
      </p:sp>
    </p:spTree>
    <p:extLst>
      <p:ext uri="{BB962C8B-B14F-4D97-AF65-F5344CB8AC3E}">
        <p14:creationId xmlns:p14="http://schemas.microsoft.com/office/powerpoint/2010/main" val="272748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15</a:t>
            </a:fld>
            <a:endParaRPr lang="en-US" alt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32193"/>
            <a:ext cx="9144000" cy="51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907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16</a:t>
            </a:fld>
            <a:endParaRPr lang="en-US" alt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82663"/>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17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17</a:t>
            </a:fld>
            <a:endParaRPr lang="en-US" alt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414771"/>
            <a:ext cx="9144000" cy="2633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838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18</a:t>
            </a:fld>
            <a:endParaRPr lang="en-US" alt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65124"/>
            <a:ext cx="9144000" cy="430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52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19</a:t>
            </a:fld>
            <a:endParaRPr lang="en-US" alt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05992"/>
            <a:ext cx="9144000" cy="522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67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99ADF77-63A6-4943-9185-9645647E0DDD}" type="datetime1">
              <a:rPr lang="en-US" altLang="en-US"/>
              <a:pPr/>
              <a:t>7/7/2016</a:t>
            </a:fld>
            <a:endParaRPr lang="en-US" altLang="en-US"/>
          </a:p>
        </p:txBody>
      </p:sp>
      <p:sp>
        <p:nvSpPr>
          <p:cNvPr id="5" name="Footer Placeholder 4"/>
          <p:cNvSpPr>
            <a:spLocks noGrp="1"/>
          </p:cNvSpPr>
          <p:nvPr>
            <p:ph type="ftr" sz="quarter" idx="11"/>
          </p:nvPr>
        </p:nvSpPr>
        <p:spPr/>
        <p:txBody>
          <a:bodyPr/>
          <a:lstStyle/>
          <a:p>
            <a:r>
              <a:rPr lang="en-US" altLang="en-US"/>
              <a:t>copyright 2006 BrainyBetty.com and our licensors</a:t>
            </a:r>
          </a:p>
        </p:txBody>
      </p:sp>
      <p:sp>
        <p:nvSpPr>
          <p:cNvPr id="6" name="Slide Number Placeholder 5"/>
          <p:cNvSpPr>
            <a:spLocks noGrp="1"/>
          </p:cNvSpPr>
          <p:nvPr>
            <p:ph type="sldNum" sz="quarter" idx="12"/>
          </p:nvPr>
        </p:nvSpPr>
        <p:spPr/>
        <p:txBody>
          <a:bodyPr/>
          <a:lstStyle/>
          <a:p>
            <a:fld id="{1B79AFEF-52F4-43B4-9B63-AD6F56EE8479}" type="slidenum">
              <a:rPr lang="en-US" altLang="en-US"/>
              <a:pPr/>
              <a:t>2</a:t>
            </a:fld>
            <a:endParaRPr lang="en-US" altLang="en-US"/>
          </a:p>
        </p:txBody>
      </p:sp>
      <p:sp>
        <p:nvSpPr>
          <p:cNvPr id="5122" name="Rectangle 2"/>
          <p:cNvSpPr>
            <a:spLocks noGrp="1" noChangeArrowheads="1"/>
          </p:cNvSpPr>
          <p:nvPr>
            <p:ph type="title"/>
          </p:nvPr>
        </p:nvSpPr>
        <p:spPr/>
        <p:txBody>
          <a:bodyPr/>
          <a:lstStyle/>
          <a:p>
            <a:endParaRPr lang="en-US" altLang="en-US" dirty="0"/>
          </a:p>
        </p:txBody>
      </p:sp>
      <p:sp>
        <p:nvSpPr>
          <p:cNvPr id="5123" name="Rectangle 3"/>
          <p:cNvSpPr>
            <a:spLocks noGrp="1" noChangeArrowheads="1"/>
          </p:cNvSpPr>
          <p:nvPr>
            <p:ph type="body" idx="1"/>
          </p:nvPr>
        </p:nvSpPr>
        <p:spPr/>
        <p:txBody>
          <a:bodyPr/>
          <a:lstStyle/>
          <a:p>
            <a:endParaRPr lang="en-US" alt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1794" y="0"/>
            <a:ext cx="68804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20</a:t>
            </a:fld>
            <a:endParaRPr lang="en-US" alt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798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21</a:t>
            </a:fld>
            <a:endParaRPr lang="en-US" alt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7776"/>
            <a:ext cx="64638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06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22</a:t>
            </a:fld>
            <a:endParaRPr lang="en-US" altLang="en-US"/>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9158514" cy="6868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12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23</a:t>
            </a:fld>
            <a:endParaRPr lang="en-US" altLang="en-U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73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24</a:t>
            </a:fld>
            <a:endParaRPr lang="en-US" altLang="en-U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36229" cy="6836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300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25</a:t>
            </a:fld>
            <a:endParaRPr lang="en-US" altLang="en-US"/>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556"/>
            <a:ext cx="6857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87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3</a:t>
            </a:fld>
            <a:endParaRPr lang="en-US" alt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960" y="1"/>
            <a:ext cx="81828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9335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5897563"/>
          </a:xfrm>
        </p:spPr>
        <p:txBody>
          <a:bodyPr/>
          <a:lstStyle/>
          <a:p>
            <a:r>
              <a:rPr lang="en-US" sz="2800" dirty="0" smtClean="0"/>
              <a:t>“As long as there is a lack of the inner discipline that brings calmness of mind, no matter what external facilities or conditions you have, they will never give you the feeling of joy and happiness that you are seeking. On the other hand, if you possess this inner quality, a calmness of mind, a degree of stability within, then even if you lack various external facilities that you would normally consider necessary for happiness, it is still possible to live a happy and joyful life.” </a:t>
            </a:r>
          </a:p>
          <a:p>
            <a:endParaRPr lang="en-US" sz="2800" dirty="0" smtClean="0"/>
          </a:p>
          <a:p>
            <a:r>
              <a:rPr lang="en-US" sz="2800" dirty="0" smtClean="0"/>
              <a:t>- The Dalai Lama, The Art of Happiness: A Handbook For Living </a:t>
            </a:r>
            <a:endParaRPr lang="en-US" sz="2800"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4</a:t>
            </a:fld>
            <a:endParaRPr lang="en-US" altLang="en-US"/>
          </a:p>
        </p:txBody>
      </p:sp>
    </p:spTree>
    <p:extLst>
      <p:ext uri="{BB962C8B-B14F-4D97-AF65-F5344CB8AC3E}">
        <p14:creationId xmlns:p14="http://schemas.microsoft.com/office/powerpoint/2010/main" val="360315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“The very purpose of our life is happiness, which is sustained by hope. We have no guarantee about the future, but we exist in the hope of something better. Hope means keeping going, thinking, ‘I can do this.’ It brings inner strength, self-confidence, the ability to do what you do honestly, truthfully and transparently.”</a:t>
            </a:r>
          </a:p>
          <a:p>
            <a:endParaRPr lang="en-US" dirty="0" smtClean="0"/>
          </a:p>
          <a:p>
            <a:r>
              <a:rPr lang="en-US" dirty="0" smtClean="0"/>
              <a:t>- The Dalai Lama, Facebook</a:t>
            </a:r>
            <a:endParaRPr lang="en-US"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5</a:t>
            </a:fld>
            <a:endParaRPr lang="en-US" altLang="en-US"/>
          </a:p>
        </p:txBody>
      </p:sp>
    </p:spTree>
    <p:extLst>
      <p:ext uri="{BB962C8B-B14F-4D97-AF65-F5344CB8AC3E}">
        <p14:creationId xmlns:p14="http://schemas.microsoft.com/office/powerpoint/2010/main" val="201379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6</a:t>
            </a:fld>
            <a:endParaRPr lang="en-US" alt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
            <a:ext cx="81828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17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smtClean="0"/>
              <a:t>“True compassion does not stem from the pleasure of feeling close to one person or another, but from the conviction that other people are just like me and want not to suffer but to be happy, and from a commitment to help them overcome what causes them to suffer. I must realize that I can help them suffer less.”</a:t>
            </a:r>
          </a:p>
          <a:p>
            <a:endParaRPr lang="en-US" dirty="0" smtClean="0"/>
          </a:p>
          <a:p>
            <a:r>
              <a:rPr lang="en-US" dirty="0" smtClean="0"/>
              <a:t>- The Dalai Lama, My Spiritual Journey </a:t>
            </a:r>
            <a:endParaRPr lang="en-US"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7</a:t>
            </a:fld>
            <a:endParaRPr lang="en-US" altLang="en-US"/>
          </a:p>
        </p:txBody>
      </p:sp>
    </p:spTree>
    <p:extLst>
      <p:ext uri="{BB962C8B-B14F-4D97-AF65-F5344CB8AC3E}">
        <p14:creationId xmlns:p14="http://schemas.microsoft.com/office/powerpoint/2010/main" val="24869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we do nothing to restrain our angry, spiteful, and malicious thoughts and emotions, happiness will elude us.”</a:t>
            </a:r>
          </a:p>
          <a:p>
            <a:endParaRPr lang="en-US" dirty="0" smtClean="0"/>
          </a:p>
          <a:p>
            <a:r>
              <a:rPr lang="en-US" dirty="0" smtClean="0"/>
              <a:t>- The Dalai Lama, Twitter</a:t>
            </a:r>
            <a:endParaRPr lang="en-US" dirty="0"/>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8</a:t>
            </a:fld>
            <a:endParaRPr lang="en-US" altLang="en-US"/>
          </a:p>
        </p:txBody>
      </p:sp>
    </p:spTree>
    <p:extLst>
      <p:ext uri="{BB962C8B-B14F-4D97-AF65-F5344CB8AC3E}">
        <p14:creationId xmlns:p14="http://schemas.microsoft.com/office/powerpoint/2010/main" val="217139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22C3B688-295D-4D10-8AE1-23D253EDA955}" type="datetime1">
              <a:rPr lang="en-US" altLang="en-US" smtClean="0"/>
              <a:pPr/>
              <a:t>7/7/2016</a:t>
            </a:fld>
            <a:endParaRPr lang="en-US" altLang="en-US"/>
          </a:p>
        </p:txBody>
      </p:sp>
      <p:sp>
        <p:nvSpPr>
          <p:cNvPr id="5" name="Footer Placeholder 4"/>
          <p:cNvSpPr>
            <a:spLocks noGrp="1"/>
          </p:cNvSpPr>
          <p:nvPr>
            <p:ph type="ftr" sz="quarter" idx="11"/>
          </p:nvPr>
        </p:nvSpPr>
        <p:spPr/>
        <p:txBody>
          <a:bodyPr/>
          <a:lstStyle/>
          <a:p>
            <a:r>
              <a:rPr lang="en-US" altLang="en-US" smtClean="0"/>
              <a:t>copyright 2006 BrainyBetty.com and our licensors</a:t>
            </a:r>
            <a:endParaRPr lang="en-US" altLang="en-US"/>
          </a:p>
        </p:txBody>
      </p:sp>
      <p:sp>
        <p:nvSpPr>
          <p:cNvPr id="6" name="Slide Number Placeholder 5"/>
          <p:cNvSpPr>
            <a:spLocks noGrp="1"/>
          </p:cNvSpPr>
          <p:nvPr>
            <p:ph type="sldNum" sz="quarter" idx="12"/>
          </p:nvPr>
        </p:nvSpPr>
        <p:spPr/>
        <p:txBody>
          <a:bodyPr/>
          <a:lstStyle/>
          <a:p>
            <a:fld id="{DF680BB5-4106-4689-8941-C4EF278D95B4}" type="slidenum">
              <a:rPr lang="en-US" altLang="en-US" smtClean="0"/>
              <a:pPr/>
              <a:t>9</a:t>
            </a:fld>
            <a:endParaRPr lang="en-US" alt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2477" y="0"/>
            <a:ext cx="818284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259710"/>
      </p:ext>
    </p:extLst>
  </p:cSld>
  <p:clrMapOvr>
    <a:masterClrMapping/>
  </p:clrMapOvr>
</p:sld>
</file>

<file path=ppt/theme/theme1.xml><?xml version="1.0" encoding="utf-8"?>
<a:theme xmlns:a="http://schemas.openxmlformats.org/drawingml/2006/main" name="Buddhis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Buddhism</Template>
  <TotalTime>31</TotalTime>
  <Words>772</Words>
  <Application>Microsoft Office PowerPoint</Application>
  <PresentationFormat>On-screen Show (4:3)</PresentationFormat>
  <Paragraphs>98</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Book Antiqua</vt:lpstr>
      <vt:lpstr>Buddhism</vt:lpstr>
      <vt:lpstr>Inspirational Quotes From Dalai Lama On How To Live A Good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Inspirational Quotes From Dalai Lama On How To Live A Good Life</dc:title>
  <dc:creator>Naumann, Joseph A.</dc:creator>
  <cp:lastModifiedBy>Naumann, Joseph A.</cp:lastModifiedBy>
  <cp:revision>4</cp:revision>
  <dcterms:created xsi:type="dcterms:W3CDTF">2016-07-07T17:42:24Z</dcterms:created>
  <dcterms:modified xsi:type="dcterms:W3CDTF">2016-07-07T18:14:23Z</dcterms:modified>
</cp:coreProperties>
</file>