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2" r:id="rId6"/>
    <p:sldId id="260" r:id="rId7"/>
    <p:sldId id="276" r:id="rId8"/>
    <p:sldId id="262" r:id="rId9"/>
    <p:sldId id="274" r:id="rId10"/>
    <p:sldId id="275" r:id="rId11"/>
    <p:sldId id="261" r:id="rId12"/>
    <p:sldId id="263" r:id="rId13"/>
    <p:sldId id="271" r:id="rId14"/>
    <p:sldId id="273" r:id="rId15"/>
    <p:sldId id="264" r:id="rId16"/>
    <p:sldId id="265" r:id="rId17"/>
    <p:sldId id="266" r:id="rId18"/>
    <p:sldId id="267" r:id="rId19"/>
    <p:sldId id="268" r:id="rId20"/>
    <p:sldId id="270" r:id="rId21"/>
    <p:sldId id="26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>
      <p:cViewPr varScale="1">
        <p:scale>
          <a:sx n="87" d="100"/>
          <a:sy n="87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753C92-85A0-4A74-B344-29AD63070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41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j0395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629400" cy="49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05400" y="533400"/>
            <a:ext cx="3657600" cy="297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3810000"/>
            <a:ext cx="36576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AAE9FE-3E6C-4C04-9D68-AE5394CE51FA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58B853-1AC2-4459-ADB0-971EB02AFE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3669C8-A27D-4FAD-B27A-5E0ED484D6A0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82DED-7363-461E-BFC5-A11A36B3F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D680B-A854-47B2-9B47-7C25BAB1F417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EC97D-9130-42A3-A2C9-682AF7D88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78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35EBC8-3329-4308-B883-3C12543A346A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5BFA3-8029-4CFA-B5DC-9A11B8294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0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DCD6B1-B923-4465-BBEE-19E1E2E37BF6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F9035-CECF-425A-B55B-C4DC7795F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8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9D8081-BE57-4BFF-A930-7A211C981767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21F0C-7451-4B8A-BEFF-E9F137AA2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3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CB0250-D007-4254-B954-59F0382D2E69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D9274-FA02-4086-9BBB-13BE70500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75F185-A31C-4E90-A577-26EF9D85131D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BC551-934E-4DE3-A666-DAA1232F6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17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D28A66-987F-4699-AED0-4219310F302F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1AE4D-4F5F-4BF1-BB4E-1AC4EF370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2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D5A68-B92C-4488-A9D2-4F9178050F01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270CE-2426-466C-BB7D-C9F69BDE7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09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100A72-2C5F-496E-817C-1DADF2762CAC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4EF04-CC5D-4765-81B5-97EC35328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92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j03959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971800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5819BDE-D74B-4DAC-9EC8-D85EF9D0B944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2FDAAE-A0A6-4F5E-BAB1-8A9362D6BB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05400" y="533400"/>
            <a:ext cx="3657600" cy="5029200"/>
          </a:xfrm>
        </p:spPr>
        <p:txBody>
          <a:bodyPr/>
          <a:lstStyle/>
          <a:p>
            <a:r>
              <a:rPr lang="en-US" altLang="en-US" sz="6000" dirty="0" smtClean="0"/>
              <a:t>India - Scenes from a Wedding</a:t>
            </a:r>
            <a:endParaRPr lang="en-US" altLang="en-US" sz="6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257800"/>
            <a:ext cx="3657600" cy="1371600"/>
          </a:xfrm>
        </p:spPr>
        <p:txBody>
          <a:bodyPr/>
          <a:lstStyle/>
          <a:p>
            <a:r>
              <a:rPr lang="en-US" altLang="en-US" dirty="0" smtClean="0"/>
              <a:t>Traditional Hindu Wedding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8068" cy="68910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5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69707" cy="68772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2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7684" cy="68653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3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" y="0"/>
            <a:ext cx="9168481" cy="68763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81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22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5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72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79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317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9" y="0"/>
            <a:ext cx="9157876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62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26137" cy="68653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01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4E76-3EFC-45C1-8146-89A04C634D94}" type="datetime1">
              <a:rPr lang="en-US" altLang="en-US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BC4-83F2-4B13-BAD5-D6700C2073E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399"/>
            <a:ext cx="7162800" cy="6518275"/>
          </a:xfrm>
        </p:spPr>
        <p:txBody>
          <a:bodyPr/>
          <a:lstStyle/>
          <a:p>
            <a:r>
              <a:rPr lang="en-US" altLang="en-US" dirty="0" smtClean="0"/>
              <a:t> Photographer </a:t>
            </a:r>
            <a:r>
              <a:rPr lang="en-US" altLang="en-US" dirty="0" err="1" smtClean="0"/>
              <a:t>Sephi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Bergerson</a:t>
            </a:r>
            <a:r>
              <a:rPr lang="en-US" altLang="en-US" dirty="0" smtClean="0"/>
              <a:t> always wanted to shoot and edit an entire wedding using only his iPhone but he couldn’t find a couple brave enough to let him do it. Then, he came across </a:t>
            </a:r>
            <a:r>
              <a:rPr lang="en-US" altLang="en-US" dirty="0" err="1" smtClean="0"/>
              <a:t>Ayushi</a:t>
            </a:r>
            <a:r>
              <a:rPr lang="en-US" altLang="en-US" dirty="0" smtClean="0"/>
              <a:t> and Abhishek with their big fat 3-day Indian wedding in Udaipur in Rajasthan.</a:t>
            </a:r>
          </a:p>
          <a:p>
            <a:endParaRPr lang="en-US" altLang="en-US" dirty="0"/>
          </a:p>
          <a:p>
            <a:r>
              <a:rPr lang="en-US" altLang="en-US" dirty="0" smtClean="0"/>
              <a:t>NOTE: This isn’t a wedding from a poor Indian farm village. This is an upper economic </a:t>
            </a:r>
            <a:r>
              <a:rPr lang="en-US" altLang="en-US" smtClean="0"/>
              <a:t>class wedding.</a:t>
            </a:r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35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653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636"/>
          </a:xfrm>
        </p:spPr>
        <p:txBody>
          <a:bodyPr/>
          <a:lstStyle/>
          <a:p>
            <a:r>
              <a:rPr lang="en-US" dirty="0" smtClean="0"/>
              <a:t>The photographer himself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7" y="783636"/>
            <a:ext cx="9128393" cy="60890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239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750"/>
            <a:ext cx="9177000" cy="68827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74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56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00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836" y="1023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“I was not trying to document everything but rather focus on images that would later translate to the artistic vision that I had” </a:t>
            </a:r>
            <a:r>
              <a:rPr lang="en-US" sz="2400" b="1" dirty="0">
                <a:solidFill>
                  <a:schemeClr val="bg1"/>
                </a:solidFill>
              </a:rPr>
              <a:t>“The images that come out are somewhere between documentary or photo journalism and what I would call fine art, closer to paintings”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3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45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18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50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7" y="0"/>
            <a:ext cx="9180723" cy="68855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BC8-3329-4308-B883-3C12543A346A}" type="datetime1">
              <a:rPr lang="en-US" altLang="en-US" smtClean="0"/>
              <a:pPr/>
              <a:t>1/31/2016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BFA3-8029-4CFA-B5DC-9A11B829427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07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india - taj mahal Presentation7b</Template>
  <TotalTime>35</TotalTime>
  <Words>174</Words>
  <Application>Microsoft Office PowerPoint</Application>
  <PresentationFormat>On-screen Show (4:3)</PresentationFormat>
  <Paragraphs>47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Office Theme</vt:lpstr>
      <vt:lpstr>India - Scenes from a Wedding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photographer himself</vt:lpstr>
    </vt:vector>
  </TitlesOfParts>
  <Company>Brainy Betty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- Scenes from a Wedding</dc:title>
  <dc:creator>Joseph Naumann</dc:creator>
  <cp:lastModifiedBy>Joseph Naumann</cp:lastModifiedBy>
  <cp:revision>4</cp:revision>
  <dcterms:created xsi:type="dcterms:W3CDTF">2016-01-31T16:47:37Z</dcterms:created>
  <dcterms:modified xsi:type="dcterms:W3CDTF">2016-01-31T17:22:51Z</dcterms:modified>
</cp:coreProperties>
</file>