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0"/>
  </p:notesMasterIdLst>
  <p:sldIdLst>
    <p:sldId id="256" r:id="rId3"/>
    <p:sldId id="259" r:id="rId4"/>
    <p:sldId id="257" r:id="rId5"/>
    <p:sldId id="258" r:id="rId6"/>
    <p:sldId id="260" r:id="rId7"/>
    <p:sldId id="261" r:id="rId8"/>
    <p:sldId id="262" r:id="rId9"/>
    <p:sldId id="263" r:id="rId10"/>
    <p:sldId id="264" r:id="rId11"/>
    <p:sldId id="265" r:id="rId12"/>
    <p:sldId id="266" r:id="rId13"/>
    <p:sldId id="268" r:id="rId14"/>
    <p:sldId id="267" r:id="rId15"/>
    <p:sldId id="269" r:id="rId16"/>
    <p:sldId id="270" r:id="rId17"/>
    <p:sldId id="271" r:id="rId18"/>
    <p:sldId id="272" r:id="rId19"/>
    <p:sldId id="273" r:id="rId20"/>
    <p:sldId id="274" r:id="rId21"/>
    <p:sldId id="275" r:id="rId22"/>
    <p:sldId id="276" r:id="rId23"/>
    <p:sldId id="277" r:id="rId24"/>
    <p:sldId id="278" r:id="rId25"/>
    <p:sldId id="280" r:id="rId26"/>
    <p:sldId id="279" r:id="rId27"/>
    <p:sldId id="281" r:id="rId28"/>
    <p:sldId id="282" r:id="rId2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00"/>
  </p:normalViewPr>
  <p:slideViewPr>
    <p:cSldViewPr>
      <p:cViewPr varScale="1">
        <p:scale>
          <a:sx n="79" d="100"/>
          <a:sy n="79" d="100"/>
        </p:scale>
        <p:origin x="120" y="2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891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FF74C344-ABDD-4163-BE69-7FA83808138E}" type="slidenum">
              <a:rPr lang="en-US"/>
              <a:pPr/>
              <a:t>‹#›</a:t>
            </a:fld>
            <a:endParaRPr lang="en-US"/>
          </a:p>
        </p:txBody>
      </p:sp>
    </p:spTree>
    <p:extLst>
      <p:ext uri="{BB962C8B-B14F-4D97-AF65-F5344CB8AC3E}">
        <p14:creationId xmlns:p14="http://schemas.microsoft.com/office/powerpoint/2010/main" val="13173371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p>
        </p:txBody>
      </p:sp>
      <p:sp>
        <p:nvSpPr>
          <p:cNvPr id="22533" name="Rectangle 5"/>
          <p:cNvSpPr>
            <a:spLocks noGrp="1" noChangeArrowheads="1"/>
          </p:cNvSpPr>
          <p:nvPr>
            <p:ph type="ftr" sz="quarter" idx="3"/>
          </p:nvPr>
        </p:nvSpPr>
        <p:spPr/>
        <p:txBody>
          <a:bodyPr/>
          <a:lstStyle>
            <a:lvl1pPr>
              <a:defRPr/>
            </a:lvl1pPr>
          </a:lstStyle>
          <a:p>
            <a:endParaRPr lang="en-US"/>
          </a:p>
        </p:txBody>
      </p:sp>
      <p:sp>
        <p:nvSpPr>
          <p:cNvPr id="22534" name="Rectangle 6"/>
          <p:cNvSpPr>
            <a:spLocks noGrp="1" noChangeArrowheads="1"/>
          </p:cNvSpPr>
          <p:nvPr>
            <p:ph type="sldNum" sz="quarter" idx="4"/>
          </p:nvPr>
        </p:nvSpPr>
        <p:spPr/>
        <p:txBody>
          <a:bodyPr/>
          <a:lstStyle>
            <a:lvl1pPr>
              <a:defRPr/>
            </a:lvl1pPr>
          </a:lstStyle>
          <a:p>
            <a:fld id="{78F7E8CC-624B-4C7A-BEBC-4593D00E7F4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FDA1FD-B030-465E-B689-70E11FAF492E}" type="slidenum">
              <a:rPr lang="en-US"/>
              <a:pPr/>
              <a:t>‹#›</a:t>
            </a:fld>
            <a:endParaRPr lang="en-US"/>
          </a:p>
        </p:txBody>
      </p:sp>
    </p:spTree>
    <p:extLst>
      <p:ext uri="{BB962C8B-B14F-4D97-AF65-F5344CB8AC3E}">
        <p14:creationId xmlns:p14="http://schemas.microsoft.com/office/powerpoint/2010/main" val="337440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A97EA4-4704-4BB4-BF5A-B918EDAC6C8A}" type="slidenum">
              <a:rPr lang="en-US"/>
              <a:pPr/>
              <a:t>‹#›</a:t>
            </a:fld>
            <a:endParaRPr lang="en-US"/>
          </a:p>
        </p:txBody>
      </p:sp>
    </p:spTree>
    <p:extLst>
      <p:ext uri="{BB962C8B-B14F-4D97-AF65-F5344CB8AC3E}">
        <p14:creationId xmlns:p14="http://schemas.microsoft.com/office/powerpoint/2010/main" val="4248646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p>
        </p:txBody>
      </p:sp>
      <p:sp>
        <p:nvSpPr>
          <p:cNvPr id="29702" name="Rectangle 6"/>
          <p:cNvSpPr>
            <a:spLocks noGrp="1" noChangeArrowheads="1"/>
          </p:cNvSpPr>
          <p:nvPr>
            <p:ph type="ftr" sz="quarter" idx="3"/>
          </p:nvPr>
        </p:nvSpPr>
        <p:spPr/>
        <p:txBody>
          <a:bodyPr/>
          <a:lstStyle>
            <a:lvl1pPr>
              <a:defRPr/>
            </a:lvl1pPr>
          </a:lstStyle>
          <a:p>
            <a:endParaRPr lang="en-US"/>
          </a:p>
        </p:txBody>
      </p:sp>
      <p:sp>
        <p:nvSpPr>
          <p:cNvPr id="29703" name="Rectangle 7"/>
          <p:cNvSpPr>
            <a:spLocks noGrp="1" noChangeArrowheads="1"/>
          </p:cNvSpPr>
          <p:nvPr>
            <p:ph type="sldNum" sz="quarter" idx="4"/>
          </p:nvPr>
        </p:nvSpPr>
        <p:spPr/>
        <p:txBody>
          <a:bodyPr/>
          <a:lstStyle>
            <a:lvl1pPr>
              <a:defRPr/>
            </a:lvl1pPr>
          </a:lstStyle>
          <a:p>
            <a:fld id="{1F920312-82FF-46A7-A4A3-C53CBEDE719B}"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741925F-C37B-4AD2-B9AF-DF0B12F83B57}" type="slidenum">
              <a:rPr lang="en-US"/>
              <a:pPr/>
              <a:t>‹#›</a:t>
            </a:fld>
            <a:endParaRPr lang="en-US"/>
          </a:p>
        </p:txBody>
      </p:sp>
    </p:spTree>
    <p:extLst>
      <p:ext uri="{BB962C8B-B14F-4D97-AF65-F5344CB8AC3E}">
        <p14:creationId xmlns:p14="http://schemas.microsoft.com/office/powerpoint/2010/main" val="12572373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E90EEE8-1FAC-4401-90FE-911F783E4AE6}" type="slidenum">
              <a:rPr lang="en-US"/>
              <a:pPr/>
              <a:t>‹#›</a:t>
            </a:fld>
            <a:endParaRPr lang="en-US"/>
          </a:p>
        </p:txBody>
      </p:sp>
    </p:spTree>
    <p:extLst>
      <p:ext uri="{BB962C8B-B14F-4D97-AF65-F5344CB8AC3E}">
        <p14:creationId xmlns:p14="http://schemas.microsoft.com/office/powerpoint/2010/main" val="2976798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7587948-00E0-4845-B7FD-BAC83D449F18}" type="slidenum">
              <a:rPr lang="en-US"/>
              <a:pPr/>
              <a:t>‹#›</a:t>
            </a:fld>
            <a:endParaRPr lang="en-US"/>
          </a:p>
        </p:txBody>
      </p:sp>
    </p:spTree>
    <p:extLst>
      <p:ext uri="{BB962C8B-B14F-4D97-AF65-F5344CB8AC3E}">
        <p14:creationId xmlns:p14="http://schemas.microsoft.com/office/powerpoint/2010/main" val="3977321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73B4F13-6D68-4649-8949-377C924A5AB1}" type="slidenum">
              <a:rPr lang="en-US"/>
              <a:pPr/>
              <a:t>‹#›</a:t>
            </a:fld>
            <a:endParaRPr lang="en-US"/>
          </a:p>
        </p:txBody>
      </p:sp>
    </p:spTree>
    <p:extLst>
      <p:ext uri="{BB962C8B-B14F-4D97-AF65-F5344CB8AC3E}">
        <p14:creationId xmlns:p14="http://schemas.microsoft.com/office/powerpoint/2010/main" val="3475977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6E755D8-3C6A-4D25-84AE-9488B2147925}" type="slidenum">
              <a:rPr lang="en-US"/>
              <a:pPr/>
              <a:t>‹#›</a:t>
            </a:fld>
            <a:endParaRPr lang="en-US"/>
          </a:p>
        </p:txBody>
      </p:sp>
    </p:spTree>
    <p:extLst>
      <p:ext uri="{BB962C8B-B14F-4D97-AF65-F5344CB8AC3E}">
        <p14:creationId xmlns:p14="http://schemas.microsoft.com/office/powerpoint/2010/main" val="4284461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44901366-299D-44B4-8B69-A06EAF64AE41}" type="slidenum">
              <a:rPr lang="en-US"/>
              <a:pPr/>
              <a:t>‹#›</a:t>
            </a:fld>
            <a:endParaRPr lang="en-US"/>
          </a:p>
        </p:txBody>
      </p:sp>
    </p:spTree>
    <p:extLst>
      <p:ext uri="{BB962C8B-B14F-4D97-AF65-F5344CB8AC3E}">
        <p14:creationId xmlns:p14="http://schemas.microsoft.com/office/powerpoint/2010/main" val="41085399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6EDFFEA-843C-4FE2-8E87-1B79AFF69185}" type="slidenum">
              <a:rPr lang="en-US"/>
              <a:pPr/>
              <a:t>‹#›</a:t>
            </a:fld>
            <a:endParaRPr lang="en-US"/>
          </a:p>
        </p:txBody>
      </p:sp>
    </p:spTree>
    <p:extLst>
      <p:ext uri="{BB962C8B-B14F-4D97-AF65-F5344CB8AC3E}">
        <p14:creationId xmlns:p14="http://schemas.microsoft.com/office/powerpoint/2010/main" val="978689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12DFA8-A81A-48BF-AE11-550B45A80626}" type="slidenum">
              <a:rPr lang="en-US"/>
              <a:pPr/>
              <a:t>‹#›</a:t>
            </a:fld>
            <a:endParaRPr lang="en-US"/>
          </a:p>
        </p:txBody>
      </p:sp>
    </p:spTree>
    <p:extLst>
      <p:ext uri="{BB962C8B-B14F-4D97-AF65-F5344CB8AC3E}">
        <p14:creationId xmlns:p14="http://schemas.microsoft.com/office/powerpoint/2010/main" val="170996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53C20F-83B7-4E0F-949F-A8DAD57E5BA1}" type="slidenum">
              <a:rPr lang="en-US"/>
              <a:pPr/>
              <a:t>‹#›</a:t>
            </a:fld>
            <a:endParaRPr lang="en-US"/>
          </a:p>
        </p:txBody>
      </p:sp>
    </p:spTree>
    <p:extLst>
      <p:ext uri="{BB962C8B-B14F-4D97-AF65-F5344CB8AC3E}">
        <p14:creationId xmlns:p14="http://schemas.microsoft.com/office/powerpoint/2010/main" val="2169963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1C6BEDD-51CF-43F8-8A94-203CB9554DA6}" type="slidenum">
              <a:rPr lang="en-US"/>
              <a:pPr/>
              <a:t>‹#›</a:t>
            </a:fld>
            <a:endParaRPr lang="en-US"/>
          </a:p>
        </p:txBody>
      </p:sp>
    </p:spTree>
    <p:extLst>
      <p:ext uri="{BB962C8B-B14F-4D97-AF65-F5344CB8AC3E}">
        <p14:creationId xmlns:p14="http://schemas.microsoft.com/office/powerpoint/2010/main" val="34040465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FEA648-2CE2-489E-BD8A-DCA5F9D98575}" type="slidenum">
              <a:rPr lang="en-US"/>
              <a:pPr/>
              <a:t>‹#›</a:t>
            </a:fld>
            <a:endParaRPr lang="en-US"/>
          </a:p>
        </p:txBody>
      </p:sp>
    </p:spTree>
    <p:extLst>
      <p:ext uri="{BB962C8B-B14F-4D97-AF65-F5344CB8AC3E}">
        <p14:creationId xmlns:p14="http://schemas.microsoft.com/office/powerpoint/2010/main" val="2716976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3BE61B4-2A54-4CDE-87A3-485024B52700}" type="slidenum">
              <a:rPr lang="en-US"/>
              <a:pPr/>
              <a:t>‹#›</a:t>
            </a:fld>
            <a:endParaRPr lang="en-US"/>
          </a:p>
        </p:txBody>
      </p:sp>
    </p:spTree>
    <p:extLst>
      <p:ext uri="{BB962C8B-B14F-4D97-AF65-F5344CB8AC3E}">
        <p14:creationId xmlns:p14="http://schemas.microsoft.com/office/powerpoint/2010/main" val="808548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7635BC0-D0D8-46FE-A247-F2BA2324B669}" type="slidenum">
              <a:rPr lang="en-US"/>
              <a:pPr/>
              <a:t>‹#›</a:t>
            </a:fld>
            <a:endParaRPr lang="en-US"/>
          </a:p>
        </p:txBody>
      </p:sp>
    </p:spTree>
    <p:extLst>
      <p:ext uri="{BB962C8B-B14F-4D97-AF65-F5344CB8AC3E}">
        <p14:creationId xmlns:p14="http://schemas.microsoft.com/office/powerpoint/2010/main" val="351530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407C93C-9F9C-4F52-8C23-AA97A86FAB78}" type="slidenum">
              <a:rPr lang="en-US"/>
              <a:pPr/>
              <a:t>‹#›</a:t>
            </a:fld>
            <a:endParaRPr lang="en-US"/>
          </a:p>
        </p:txBody>
      </p:sp>
    </p:spTree>
    <p:extLst>
      <p:ext uri="{BB962C8B-B14F-4D97-AF65-F5344CB8AC3E}">
        <p14:creationId xmlns:p14="http://schemas.microsoft.com/office/powerpoint/2010/main" val="1557167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D4B033B-5C6C-4417-883E-74E6BD3960D7}" type="slidenum">
              <a:rPr lang="en-US"/>
              <a:pPr/>
              <a:t>‹#›</a:t>
            </a:fld>
            <a:endParaRPr lang="en-US"/>
          </a:p>
        </p:txBody>
      </p:sp>
    </p:spTree>
    <p:extLst>
      <p:ext uri="{BB962C8B-B14F-4D97-AF65-F5344CB8AC3E}">
        <p14:creationId xmlns:p14="http://schemas.microsoft.com/office/powerpoint/2010/main" val="422906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E1902AA-DBAC-4896-BEDD-7DB0D564308E}" type="slidenum">
              <a:rPr lang="en-US"/>
              <a:pPr/>
              <a:t>‹#›</a:t>
            </a:fld>
            <a:endParaRPr lang="en-US"/>
          </a:p>
        </p:txBody>
      </p:sp>
    </p:spTree>
    <p:extLst>
      <p:ext uri="{BB962C8B-B14F-4D97-AF65-F5344CB8AC3E}">
        <p14:creationId xmlns:p14="http://schemas.microsoft.com/office/powerpoint/2010/main" val="2703338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C4BE832-F4EE-466A-8BA1-1CF15F1CE8AC}" type="slidenum">
              <a:rPr lang="en-US"/>
              <a:pPr/>
              <a:t>‹#›</a:t>
            </a:fld>
            <a:endParaRPr lang="en-US"/>
          </a:p>
        </p:txBody>
      </p:sp>
    </p:spTree>
    <p:extLst>
      <p:ext uri="{BB962C8B-B14F-4D97-AF65-F5344CB8AC3E}">
        <p14:creationId xmlns:p14="http://schemas.microsoft.com/office/powerpoint/2010/main" val="1778782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860C6C0-1C59-400C-B2D8-BFF2B646C06F}" type="slidenum">
              <a:rPr lang="en-US"/>
              <a:pPr/>
              <a:t>‹#›</a:t>
            </a:fld>
            <a:endParaRPr lang="en-US"/>
          </a:p>
        </p:txBody>
      </p:sp>
    </p:spTree>
    <p:extLst>
      <p:ext uri="{BB962C8B-B14F-4D97-AF65-F5344CB8AC3E}">
        <p14:creationId xmlns:p14="http://schemas.microsoft.com/office/powerpoint/2010/main" val="3317156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9B45850D-79F0-4586-997E-DE2EBD5FE06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8676"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8677"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8678"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8679"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5B9F331E-EB48-47AD-A42B-10AF0129870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52400" y="2130426"/>
            <a:ext cx="11201400" cy="1470025"/>
          </a:xfrm>
        </p:spPr>
        <p:txBody>
          <a:bodyPr/>
          <a:lstStyle/>
          <a:p>
            <a:r>
              <a:rPr lang="en-US" sz="4000" b="1" dirty="0"/>
              <a:t>I Volunteered For 6 Weeks In Sri Lanka And It Changed My View Of The World Completely</a:t>
            </a:r>
          </a:p>
        </p:txBody>
      </p:sp>
      <p:sp>
        <p:nvSpPr>
          <p:cNvPr id="55299" name="Rectangle 3"/>
          <p:cNvSpPr>
            <a:spLocks noGrp="1" noChangeArrowheads="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0968567" cy="1143000"/>
          </a:xfrm>
        </p:spPr>
        <p:txBody>
          <a:bodyPr/>
          <a:lstStyle/>
          <a:p>
            <a:r>
              <a:rPr lang="en-US" dirty="0"/>
              <a:t>Cutting and selling fish in the street</a:t>
            </a:r>
          </a:p>
        </p:txBody>
      </p:sp>
      <p:pic>
        <p:nvPicPr>
          <p:cNvPr id="4" name="Content Placeholder 3"/>
          <p:cNvPicPr>
            <a:picLocks noGrp="1" noChangeAspect="1"/>
          </p:cNvPicPr>
          <p:nvPr>
            <p:ph idx="1"/>
          </p:nvPr>
        </p:nvPicPr>
        <p:blipFill>
          <a:blip r:embed="rId2"/>
          <a:stretch>
            <a:fillRect/>
          </a:stretch>
        </p:blipFill>
        <p:spPr>
          <a:xfrm>
            <a:off x="7081833" y="0"/>
            <a:ext cx="5145336" cy="6858000"/>
          </a:xfrm>
          <a:prstGeom prst="rect">
            <a:avLst/>
          </a:prstGeom>
        </p:spPr>
      </p:pic>
    </p:spTree>
    <p:extLst>
      <p:ext uri="{BB962C8B-B14F-4D97-AF65-F5344CB8AC3E}">
        <p14:creationId xmlns:p14="http://schemas.microsoft.com/office/powerpoint/2010/main" val="22948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Deer taking a stroll</a:t>
            </a:r>
          </a:p>
        </p:txBody>
      </p:sp>
      <p:pic>
        <p:nvPicPr>
          <p:cNvPr id="4" name="Content Placeholder 3"/>
          <p:cNvPicPr>
            <a:picLocks noGrp="1" noChangeAspect="1"/>
          </p:cNvPicPr>
          <p:nvPr>
            <p:ph idx="1"/>
          </p:nvPr>
        </p:nvPicPr>
        <p:blipFill>
          <a:blip r:embed="rId2"/>
          <a:stretch>
            <a:fillRect/>
          </a:stretch>
        </p:blipFill>
        <p:spPr>
          <a:xfrm>
            <a:off x="5369170" y="0"/>
            <a:ext cx="6858000" cy="6858000"/>
          </a:xfrm>
          <a:prstGeom prst="rect">
            <a:avLst/>
          </a:prstGeom>
        </p:spPr>
      </p:pic>
    </p:spTree>
    <p:extLst>
      <p:ext uri="{BB962C8B-B14F-4D97-AF65-F5344CB8AC3E}">
        <p14:creationId xmlns:p14="http://schemas.microsoft.com/office/powerpoint/2010/main" val="1008156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Views</a:t>
            </a:r>
            <a:endParaRPr lang="en-US" dirty="0"/>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0" y="0"/>
            <a:ext cx="4583914" cy="6858000"/>
          </a:xfrm>
          <a:prstGeom prst="rect">
            <a:avLst/>
          </a:prstGeom>
        </p:spPr>
      </p:pic>
    </p:spTree>
    <p:extLst>
      <p:ext uri="{BB962C8B-B14F-4D97-AF65-F5344CB8AC3E}">
        <p14:creationId xmlns:p14="http://schemas.microsoft.com/office/powerpoint/2010/main" val="2587963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84" y="-1"/>
            <a:ext cx="12167616" cy="6858001"/>
          </a:xfrm>
          <a:prstGeom prst="rect">
            <a:avLst/>
          </a:prstGeom>
        </p:spPr>
      </p:pic>
    </p:spTree>
    <p:extLst>
      <p:ext uri="{BB962C8B-B14F-4D97-AF65-F5344CB8AC3E}">
        <p14:creationId xmlns:p14="http://schemas.microsoft.com/office/powerpoint/2010/main" val="814526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8006500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003574" y="0"/>
            <a:ext cx="10176387" cy="6858000"/>
          </a:xfrm>
          <a:prstGeom prst="rect">
            <a:avLst/>
          </a:prstGeom>
        </p:spPr>
      </p:pic>
    </p:spTree>
    <p:extLst>
      <p:ext uri="{BB962C8B-B14F-4D97-AF65-F5344CB8AC3E}">
        <p14:creationId xmlns:p14="http://schemas.microsoft.com/office/powerpoint/2010/main" val="1783802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84" y="-10667"/>
            <a:ext cx="12167616" cy="6844284"/>
          </a:xfrm>
          <a:prstGeom prst="rect">
            <a:avLst/>
          </a:prstGeom>
        </p:spPr>
      </p:pic>
    </p:spTree>
    <p:extLst>
      <p:ext uri="{BB962C8B-B14F-4D97-AF65-F5344CB8AC3E}">
        <p14:creationId xmlns:p14="http://schemas.microsoft.com/office/powerpoint/2010/main" val="3213769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432" y="0"/>
            <a:ext cx="12192000" cy="6858000"/>
          </a:xfrm>
          <a:prstGeom prst="rect">
            <a:avLst/>
          </a:prstGeom>
        </p:spPr>
      </p:pic>
    </p:spTree>
    <p:extLst>
      <p:ext uri="{BB962C8B-B14F-4D97-AF65-F5344CB8AC3E}">
        <p14:creationId xmlns:p14="http://schemas.microsoft.com/office/powerpoint/2010/main" val="1100154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68866" y="-3048"/>
            <a:ext cx="9645804" cy="6854952"/>
          </a:xfrm>
          <a:prstGeom prst="rect">
            <a:avLst/>
          </a:prstGeom>
        </p:spPr>
      </p:pic>
    </p:spTree>
    <p:extLst>
      <p:ext uri="{BB962C8B-B14F-4D97-AF65-F5344CB8AC3E}">
        <p14:creationId xmlns:p14="http://schemas.microsoft.com/office/powerpoint/2010/main" val="3540146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97089" y="0"/>
            <a:ext cx="11389358" cy="6833616"/>
          </a:xfrm>
          <a:prstGeom prst="rect">
            <a:avLst/>
          </a:prstGeom>
        </p:spPr>
      </p:pic>
    </p:spTree>
    <p:extLst>
      <p:ext uri="{BB962C8B-B14F-4D97-AF65-F5344CB8AC3E}">
        <p14:creationId xmlns:p14="http://schemas.microsoft.com/office/powerpoint/2010/main" val="917936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92000" cy="6858000"/>
          </a:xfrm>
        </p:spPr>
        <p:txBody>
          <a:bodyPr/>
          <a:lstStyle/>
          <a:p>
            <a:pPr marL="0" indent="0">
              <a:buNone/>
            </a:pPr>
            <a:r>
              <a:rPr lang="en-US" dirty="0" smtClean="0"/>
              <a:t>This </a:t>
            </a:r>
            <a:r>
              <a:rPr lang="en-US" dirty="0"/>
              <a:t>is not a story about spiritual journeys and finding inner peace. No, this is about realizing how harsh reality is for some people and how we are choosing to look the other way. Everything looks better on Instagram, </a:t>
            </a:r>
            <a:r>
              <a:rPr lang="en-US" dirty="0" smtClean="0"/>
              <a:t>right? But </a:t>
            </a:r>
            <a:r>
              <a:rPr lang="en-US" dirty="0"/>
              <a:t>perfect lighting or filters cannot change reality. I went on a 6 week trip to Kandy, Sri Lanka. There I worked as a volunteer with orphan children who suffered from different illnesses. Before I went there, I thought of Sri Lanka as a tropical paradise. Reality hit me hard. Yes, there were beautiful beaches, breathtaking sceneries, and luxury resorts, but that was not the everyday life. There is great poverty. People live in miserable conditions. Food is prepared in highly unhygienic environments (but it tastes fantastic!!) The traffic is absolutely chaotic (a 40km journey with the bus takes about 4-5 hours). There are (BIG) spiders everywhere. I am well aware of the fact that not everywhere is the same, but in most places, this is the reality. Still, their culture is beautiful and very interesting. People seem happy and content. They are kind and helpful. That kept me going on. Sometimes the conditions I lived and worked in (with other several volunteers from around the world) were unbearable. Knowing that the locals live like this every day gave me courage, but it still seemed impossible. So next time you visit a country, take time and try to experience it’s reality, it’s everyday life, not only the tourist attractions. What you will discover might surprise you and change your perspective of the world forever.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616953" y="0"/>
            <a:ext cx="4571999" cy="6858000"/>
          </a:xfrm>
          <a:prstGeom prst="rect">
            <a:avLst/>
          </a:prstGeom>
        </p:spPr>
      </p:pic>
      <p:sp>
        <p:nvSpPr>
          <p:cNvPr id="5" name="Rectangle 4"/>
          <p:cNvSpPr/>
          <p:nvPr/>
        </p:nvSpPr>
        <p:spPr>
          <a:xfrm>
            <a:off x="1064219" y="2133600"/>
            <a:ext cx="6096000" cy="1384995"/>
          </a:xfrm>
          <a:prstGeom prst="rect">
            <a:avLst/>
          </a:prstGeom>
        </p:spPr>
        <p:txBody>
          <a:bodyPr>
            <a:spAutoFit/>
          </a:bodyPr>
          <a:lstStyle/>
          <a:p>
            <a:r>
              <a:rPr lang="en-US" sz="2800" dirty="0"/>
              <a:t>Village man suffering from tuberculosis being washed by his wife, at dusk.</a:t>
            </a:r>
          </a:p>
        </p:txBody>
      </p:sp>
    </p:spTree>
    <p:extLst>
      <p:ext uri="{BB962C8B-B14F-4D97-AF65-F5344CB8AC3E}">
        <p14:creationId xmlns:p14="http://schemas.microsoft.com/office/powerpoint/2010/main" val="43375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6" y="274638"/>
            <a:ext cx="2420196" cy="1477962"/>
          </a:xfrm>
        </p:spPr>
        <p:txBody>
          <a:bodyPr/>
          <a:lstStyle/>
          <a:p>
            <a:r>
              <a:rPr lang="en-US" dirty="0"/>
              <a:t>Tamil tea </a:t>
            </a:r>
            <a:r>
              <a:rPr lang="en-US" dirty="0" err="1"/>
              <a:t>plucker</a:t>
            </a:r>
            <a:endParaRPr lang="en-US" dirty="0"/>
          </a:p>
        </p:txBody>
      </p:sp>
      <p:pic>
        <p:nvPicPr>
          <p:cNvPr id="5" name="Content Placeholder 4"/>
          <p:cNvPicPr>
            <a:picLocks noGrp="1" noChangeAspect="1"/>
          </p:cNvPicPr>
          <p:nvPr>
            <p:ph idx="1"/>
          </p:nvPr>
        </p:nvPicPr>
        <p:blipFill>
          <a:blip r:embed="rId2"/>
          <a:stretch>
            <a:fillRect/>
          </a:stretch>
        </p:blipFill>
        <p:spPr>
          <a:xfrm>
            <a:off x="3027681" y="1"/>
            <a:ext cx="9164319" cy="6873240"/>
          </a:xfrm>
          <a:prstGeom prst="rect">
            <a:avLst/>
          </a:prstGeom>
        </p:spPr>
      </p:pic>
    </p:spTree>
    <p:extLst>
      <p:ext uri="{BB962C8B-B14F-4D97-AF65-F5344CB8AC3E}">
        <p14:creationId xmlns:p14="http://schemas.microsoft.com/office/powerpoint/2010/main" val="1789383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49984" y="0"/>
            <a:ext cx="10283568" cy="6848856"/>
          </a:xfrm>
          <a:prstGeom prst="rect">
            <a:avLst/>
          </a:prstGeom>
        </p:spPr>
      </p:pic>
    </p:spTree>
    <p:extLst>
      <p:ext uri="{BB962C8B-B14F-4D97-AF65-F5344CB8AC3E}">
        <p14:creationId xmlns:p14="http://schemas.microsoft.com/office/powerpoint/2010/main" val="3713662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39384" y="3048"/>
            <a:ext cx="10304767" cy="6858000"/>
          </a:xfrm>
          <a:prstGeom prst="rect">
            <a:avLst/>
          </a:prstGeom>
        </p:spPr>
      </p:pic>
    </p:spTree>
    <p:extLst>
      <p:ext uri="{BB962C8B-B14F-4D97-AF65-F5344CB8AC3E}">
        <p14:creationId xmlns:p14="http://schemas.microsoft.com/office/powerpoint/2010/main" val="4018081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743200" y="0"/>
            <a:ext cx="7081508" cy="6858000"/>
          </a:xfrm>
          <a:prstGeom prst="rect">
            <a:avLst/>
          </a:prstGeom>
        </p:spPr>
      </p:pic>
    </p:spTree>
    <p:extLst>
      <p:ext uri="{BB962C8B-B14F-4D97-AF65-F5344CB8AC3E}">
        <p14:creationId xmlns:p14="http://schemas.microsoft.com/office/powerpoint/2010/main" val="814684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 y="304800"/>
            <a:ext cx="3060193" cy="1143000"/>
          </a:xfrm>
        </p:spPr>
        <p:txBody>
          <a:bodyPr/>
          <a:lstStyle/>
          <a:p>
            <a:r>
              <a:rPr lang="en-US" smtClean="0"/>
              <a:t>Wedding</a:t>
            </a:r>
            <a:endParaRPr lang="en-US" dirty="0"/>
          </a:p>
        </p:txBody>
      </p:sp>
      <p:pic>
        <p:nvPicPr>
          <p:cNvPr id="4" name="Content Placeholder 3"/>
          <p:cNvPicPr>
            <a:picLocks noGrp="1" noChangeAspect="1"/>
          </p:cNvPicPr>
          <p:nvPr>
            <p:ph idx="1"/>
          </p:nvPr>
        </p:nvPicPr>
        <p:blipFill>
          <a:blip r:embed="rId2"/>
          <a:stretch>
            <a:fillRect/>
          </a:stretch>
        </p:blipFill>
        <p:spPr>
          <a:xfrm>
            <a:off x="3072385" y="1"/>
            <a:ext cx="9143999" cy="6858000"/>
          </a:xfrm>
          <a:prstGeom prst="rect">
            <a:avLst/>
          </a:prstGeom>
        </p:spPr>
      </p:pic>
    </p:spTree>
    <p:extLst>
      <p:ext uri="{BB962C8B-B14F-4D97-AF65-F5344CB8AC3E}">
        <p14:creationId xmlns:p14="http://schemas.microsoft.com/office/powerpoint/2010/main" val="10073781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352800" y="18288"/>
            <a:ext cx="6839712" cy="6839712"/>
          </a:xfrm>
          <a:prstGeom prst="rect">
            <a:avLst/>
          </a:prstGeom>
        </p:spPr>
      </p:pic>
    </p:spTree>
    <p:extLst>
      <p:ext uri="{BB962C8B-B14F-4D97-AF65-F5344CB8AC3E}">
        <p14:creationId xmlns:p14="http://schemas.microsoft.com/office/powerpoint/2010/main" val="405905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9860" y="609600"/>
            <a:ext cx="1851408" cy="1143000"/>
          </a:xfrm>
        </p:spPr>
        <p:txBody>
          <a:bodyPr/>
          <a:lstStyle/>
          <a:p>
            <a:r>
              <a:rPr lang="en-US" smtClean="0"/>
              <a:t>Funeral</a:t>
            </a:r>
            <a:endParaRPr lang="en-US" dirty="0"/>
          </a:p>
        </p:txBody>
      </p:sp>
      <p:pic>
        <p:nvPicPr>
          <p:cNvPr id="4" name="Content Placeholder 3"/>
          <p:cNvPicPr>
            <a:picLocks noGrp="1" noChangeAspect="1"/>
          </p:cNvPicPr>
          <p:nvPr>
            <p:ph idx="1"/>
          </p:nvPr>
        </p:nvPicPr>
        <p:blipFill>
          <a:blip r:embed="rId2"/>
          <a:stretch>
            <a:fillRect/>
          </a:stretch>
        </p:blipFill>
        <p:spPr>
          <a:xfrm>
            <a:off x="0" y="0"/>
            <a:ext cx="10309860" cy="6839712"/>
          </a:xfrm>
          <a:prstGeom prst="rect">
            <a:avLst/>
          </a:prstGeom>
        </p:spPr>
      </p:pic>
    </p:spTree>
    <p:extLst>
      <p:ext uri="{BB962C8B-B14F-4D97-AF65-F5344CB8AC3E}">
        <p14:creationId xmlns:p14="http://schemas.microsoft.com/office/powerpoint/2010/main" val="2080852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Temple</a:t>
            </a:r>
          </a:p>
        </p:txBody>
      </p:sp>
      <p:pic>
        <p:nvPicPr>
          <p:cNvPr id="6" name="Content Placeholder 5"/>
          <p:cNvPicPr>
            <a:picLocks noGrp="1" noChangeAspect="1"/>
          </p:cNvPicPr>
          <p:nvPr>
            <p:ph idx="1"/>
          </p:nvPr>
        </p:nvPicPr>
        <p:blipFill>
          <a:blip r:embed="rId2"/>
          <a:stretch>
            <a:fillRect/>
          </a:stretch>
        </p:blipFill>
        <p:spPr>
          <a:xfrm>
            <a:off x="17585" y="0"/>
            <a:ext cx="4576358"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2845" y="533400"/>
            <a:ext cx="2902522" cy="1905000"/>
          </a:xfrm>
        </p:spPr>
        <p:txBody>
          <a:bodyPr/>
          <a:lstStyle/>
          <a:p>
            <a:r>
              <a:rPr lang="en-US" dirty="0"/>
              <a:t>Some of the kids</a:t>
            </a:r>
          </a:p>
        </p:txBody>
      </p:sp>
      <p:pic>
        <p:nvPicPr>
          <p:cNvPr id="4" name="Content Placeholder 3"/>
          <p:cNvPicPr>
            <a:picLocks noGrp="1" noChangeAspect="1"/>
          </p:cNvPicPr>
          <p:nvPr>
            <p:ph idx="1"/>
          </p:nvPr>
        </p:nvPicPr>
        <p:blipFill>
          <a:blip r:embed="rId2"/>
          <a:stretch>
            <a:fillRect/>
          </a:stretch>
        </p:blipFill>
        <p:spPr>
          <a:xfrm>
            <a:off x="25658" y="1"/>
            <a:ext cx="9107187" cy="68345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 in restaurant</a:t>
            </a:r>
          </a:p>
        </p:txBody>
      </p:sp>
      <p:pic>
        <p:nvPicPr>
          <p:cNvPr id="4" name="Content Placeholder 3"/>
          <p:cNvPicPr>
            <a:picLocks noGrp="1" noChangeAspect="1"/>
          </p:cNvPicPr>
          <p:nvPr>
            <p:ph idx="1"/>
          </p:nvPr>
        </p:nvPicPr>
        <p:blipFill>
          <a:blip r:embed="rId2"/>
          <a:stretch>
            <a:fillRect/>
          </a:stretch>
        </p:blipFill>
        <p:spPr>
          <a:xfrm>
            <a:off x="7074515" y="29308"/>
            <a:ext cx="5123347" cy="6828692"/>
          </a:xfrm>
          <a:prstGeom prst="rect">
            <a:avLst/>
          </a:prstGeom>
        </p:spPr>
      </p:pic>
    </p:spTree>
    <p:extLst>
      <p:ext uri="{BB962C8B-B14F-4D97-AF65-F5344CB8AC3E}">
        <p14:creationId xmlns:p14="http://schemas.microsoft.com/office/powerpoint/2010/main" val="408371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6098115" cy="1143000"/>
          </a:xfrm>
        </p:spPr>
        <p:txBody>
          <a:bodyPr/>
          <a:lstStyle/>
          <a:p>
            <a:r>
              <a:rPr lang="en-US" dirty="0"/>
              <a:t>Newspaper pages instead of napkins</a:t>
            </a:r>
          </a:p>
        </p:txBody>
      </p:sp>
      <p:pic>
        <p:nvPicPr>
          <p:cNvPr id="4" name="Content Placeholder 3"/>
          <p:cNvPicPr>
            <a:picLocks noGrp="1" noChangeAspect="1"/>
          </p:cNvPicPr>
          <p:nvPr>
            <p:ph idx="1"/>
          </p:nvPr>
        </p:nvPicPr>
        <p:blipFill>
          <a:blip r:embed="rId2"/>
          <a:stretch>
            <a:fillRect/>
          </a:stretch>
        </p:blipFill>
        <p:spPr>
          <a:xfrm>
            <a:off x="7046664" y="0"/>
            <a:ext cx="5145336" cy="6858000"/>
          </a:xfrm>
          <a:prstGeom prst="rect">
            <a:avLst/>
          </a:prstGeom>
        </p:spPr>
      </p:pic>
    </p:spTree>
    <p:extLst>
      <p:ext uri="{BB962C8B-B14F-4D97-AF65-F5344CB8AC3E}">
        <p14:creationId xmlns:p14="http://schemas.microsoft.com/office/powerpoint/2010/main" val="1084341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2288115" cy="2620962"/>
          </a:xfrm>
        </p:spPr>
        <p:txBody>
          <a:bodyPr/>
          <a:lstStyle/>
          <a:p>
            <a:r>
              <a:rPr lang="en-US" dirty="0"/>
              <a:t>Spider in the kitchen</a:t>
            </a:r>
          </a:p>
        </p:txBody>
      </p:sp>
      <p:pic>
        <p:nvPicPr>
          <p:cNvPr id="4" name="Content Placeholder 3"/>
          <p:cNvPicPr>
            <a:picLocks noGrp="1" noChangeAspect="1"/>
          </p:cNvPicPr>
          <p:nvPr>
            <p:ph idx="1"/>
          </p:nvPr>
        </p:nvPicPr>
        <p:blipFill>
          <a:blip r:embed="rId2"/>
          <a:stretch>
            <a:fillRect/>
          </a:stretch>
        </p:blipFill>
        <p:spPr>
          <a:xfrm rot="16200000">
            <a:off x="4236740" y="-1135075"/>
            <a:ext cx="6820187" cy="9090337"/>
          </a:xfrm>
          <a:prstGeom prst="rect">
            <a:avLst/>
          </a:prstGeom>
        </p:spPr>
      </p:pic>
    </p:spTree>
    <p:extLst>
      <p:ext uri="{BB962C8B-B14F-4D97-AF65-F5344CB8AC3E}">
        <p14:creationId xmlns:p14="http://schemas.microsoft.com/office/powerpoint/2010/main" val="539537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Chaos on the streets</a:t>
            </a:r>
          </a:p>
        </p:txBody>
      </p:sp>
      <p:pic>
        <p:nvPicPr>
          <p:cNvPr id="4" name="Content Placeholder 3"/>
          <p:cNvPicPr>
            <a:picLocks noGrp="1" noChangeAspect="1"/>
          </p:cNvPicPr>
          <p:nvPr>
            <p:ph idx="1"/>
          </p:nvPr>
        </p:nvPicPr>
        <p:blipFill>
          <a:blip r:embed="rId2"/>
          <a:stretch>
            <a:fillRect/>
          </a:stretch>
        </p:blipFill>
        <p:spPr>
          <a:xfrm>
            <a:off x="7037868" y="-11723"/>
            <a:ext cx="5154132" cy="6869723"/>
          </a:xfrm>
          <a:prstGeom prst="rect">
            <a:avLst/>
          </a:prstGeom>
        </p:spPr>
      </p:pic>
    </p:spTree>
    <p:extLst>
      <p:ext uri="{BB962C8B-B14F-4D97-AF65-F5344CB8AC3E}">
        <p14:creationId xmlns:p14="http://schemas.microsoft.com/office/powerpoint/2010/main" val="197413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Chicken shop</a:t>
            </a:r>
          </a:p>
        </p:txBody>
      </p:sp>
      <p:pic>
        <p:nvPicPr>
          <p:cNvPr id="4" name="Content Placeholder 3"/>
          <p:cNvPicPr>
            <a:picLocks noGrp="1" noChangeAspect="1"/>
          </p:cNvPicPr>
          <p:nvPr>
            <p:ph idx="1"/>
          </p:nvPr>
        </p:nvPicPr>
        <p:blipFill>
          <a:blip r:embed="rId2"/>
          <a:stretch>
            <a:fillRect/>
          </a:stretch>
        </p:blipFill>
        <p:spPr>
          <a:xfrm>
            <a:off x="7059857" y="17585"/>
            <a:ext cx="5132143" cy="6840415"/>
          </a:xfrm>
          <a:prstGeom prst="rect">
            <a:avLst/>
          </a:prstGeom>
        </p:spPr>
      </p:pic>
    </p:spTree>
    <p:extLst>
      <p:ext uri="{BB962C8B-B14F-4D97-AF65-F5344CB8AC3E}">
        <p14:creationId xmlns:p14="http://schemas.microsoft.com/office/powerpoint/2010/main" val="3805678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1014_slide">
  <a:themeElements>
    <a:clrScheme name="Office Theme 2">
      <a:dk1>
        <a:srgbClr val="000000"/>
      </a:dk1>
      <a:lt1>
        <a:srgbClr val="FF6666"/>
      </a:lt1>
      <a:dk2>
        <a:srgbClr val="000000"/>
      </a:dk2>
      <a:lt2>
        <a:srgbClr val="CCCCCC"/>
      </a:lt2>
      <a:accent1>
        <a:srgbClr val="8C3800"/>
      </a:accent1>
      <a:accent2>
        <a:srgbClr val="73174C"/>
      </a:accent2>
      <a:accent3>
        <a:srgbClr val="FFB8B8"/>
      </a:accent3>
      <a:accent4>
        <a:srgbClr val="000000"/>
      </a:accent4>
      <a:accent5>
        <a:srgbClr val="C5AEAA"/>
      </a:accent5>
      <a:accent6>
        <a:srgbClr val="681444"/>
      </a:accent6>
      <a:hlink>
        <a:srgbClr val="730000"/>
      </a:hlink>
      <a:folHlink>
        <a:srgbClr val="3C105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6666"/>
        </a:lt1>
        <a:dk2>
          <a:srgbClr val="000000"/>
        </a:dk2>
        <a:lt2>
          <a:srgbClr val="CCCCCC"/>
        </a:lt2>
        <a:accent1>
          <a:srgbClr val="B20000"/>
        </a:accent1>
        <a:accent2>
          <a:srgbClr val="9E0000"/>
        </a:accent2>
        <a:accent3>
          <a:srgbClr val="FFB8B8"/>
        </a:accent3>
        <a:accent4>
          <a:srgbClr val="000000"/>
        </a:accent4>
        <a:accent5>
          <a:srgbClr val="D5AAAA"/>
        </a:accent5>
        <a:accent6>
          <a:srgbClr val="8F0000"/>
        </a:accent6>
        <a:hlink>
          <a:srgbClr val="800000"/>
        </a:hlink>
        <a:folHlink>
          <a:srgbClr val="6B00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6666"/>
        </a:lt1>
        <a:dk2>
          <a:srgbClr val="000000"/>
        </a:dk2>
        <a:lt2>
          <a:srgbClr val="CCCCCC"/>
        </a:lt2>
        <a:accent1>
          <a:srgbClr val="8C3800"/>
        </a:accent1>
        <a:accent2>
          <a:srgbClr val="73174C"/>
        </a:accent2>
        <a:accent3>
          <a:srgbClr val="FFB8B8"/>
        </a:accent3>
        <a:accent4>
          <a:srgbClr val="000000"/>
        </a:accent4>
        <a:accent5>
          <a:srgbClr val="C5AEAA"/>
        </a:accent5>
        <a:accent6>
          <a:srgbClr val="681444"/>
        </a:accent6>
        <a:hlink>
          <a:srgbClr val="730000"/>
        </a:hlink>
        <a:folHlink>
          <a:srgbClr val="3C105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6666"/>
        </a:lt1>
        <a:dk2>
          <a:srgbClr val="000000"/>
        </a:dk2>
        <a:lt2>
          <a:srgbClr val="CCCCCC"/>
        </a:lt2>
        <a:accent1>
          <a:srgbClr val="435411"/>
        </a:accent1>
        <a:accent2>
          <a:srgbClr val="194554"/>
        </a:accent2>
        <a:accent3>
          <a:srgbClr val="FFB8B8"/>
        </a:accent3>
        <a:accent4>
          <a:srgbClr val="000000"/>
        </a:accent4>
        <a:accent5>
          <a:srgbClr val="B0B3AA"/>
        </a:accent5>
        <a:accent6>
          <a:srgbClr val="163E4B"/>
        </a:accent6>
        <a:hlink>
          <a:srgbClr val="7A1010"/>
        </a:hlink>
        <a:folHlink>
          <a:srgbClr val="32296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6666"/>
        </a:lt1>
        <a:dk2>
          <a:srgbClr val="000000"/>
        </a:dk2>
        <a:lt2>
          <a:srgbClr val="CCCCCC"/>
        </a:lt2>
        <a:accent1>
          <a:srgbClr val="992E2E"/>
        </a:accent1>
        <a:accent2>
          <a:srgbClr val="594700"/>
        </a:accent2>
        <a:accent3>
          <a:srgbClr val="FFB8B8"/>
        </a:accent3>
        <a:accent4>
          <a:srgbClr val="000000"/>
        </a:accent4>
        <a:accent5>
          <a:srgbClr val="CAADAD"/>
        </a:accent5>
        <a:accent6>
          <a:srgbClr val="503F00"/>
        </a:accent6>
        <a:hlink>
          <a:srgbClr val="372F5E"/>
        </a:hlink>
        <a:folHlink>
          <a:srgbClr val="0033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B20000"/>
        </a:accent1>
        <a:accent2>
          <a:srgbClr val="9E0000"/>
        </a:accent2>
        <a:accent3>
          <a:srgbClr val="FFFFFF"/>
        </a:accent3>
        <a:accent4>
          <a:srgbClr val="000000"/>
        </a:accent4>
        <a:accent5>
          <a:srgbClr val="D5AAAA"/>
        </a:accent5>
        <a:accent6>
          <a:srgbClr val="8F0000"/>
        </a:accent6>
        <a:hlink>
          <a:srgbClr val="800000"/>
        </a:hlink>
        <a:folHlink>
          <a:srgbClr val="6B000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8C3800"/>
        </a:accent1>
        <a:accent2>
          <a:srgbClr val="73174C"/>
        </a:accent2>
        <a:accent3>
          <a:srgbClr val="FFFFFF"/>
        </a:accent3>
        <a:accent4>
          <a:srgbClr val="000000"/>
        </a:accent4>
        <a:accent5>
          <a:srgbClr val="C5AEAA"/>
        </a:accent5>
        <a:accent6>
          <a:srgbClr val="681444"/>
        </a:accent6>
        <a:hlink>
          <a:srgbClr val="730000"/>
        </a:hlink>
        <a:folHlink>
          <a:srgbClr val="3C1052"/>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435411"/>
        </a:accent1>
        <a:accent2>
          <a:srgbClr val="194554"/>
        </a:accent2>
        <a:accent3>
          <a:srgbClr val="FFFFFF"/>
        </a:accent3>
        <a:accent4>
          <a:srgbClr val="000000"/>
        </a:accent4>
        <a:accent5>
          <a:srgbClr val="B0B3AA"/>
        </a:accent5>
        <a:accent6>
          <a:srgbClr val="163E4B"/>
        </a:accent6>
        <a:hlink>
          <a:srgbClr val="7A1010"/>
        </a:hlink>
        <a:folHlink>
          <a:srgbClr val="32296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992E2E"/>
        </a:accent1>
        <a:accent2>
          <a:srgbClr val="594700"/>
        </a:accent2>
        <a:accent3>
          <a:srgbClr val="FFFFFF"/>
        </a:accent3>
        <a:accent4>
          <a:srgbClr val="000000"/>
        </a:accent4>
        <a:accent5>
          <a:srgbClr val="CAADAD"/>
        </a:accent5>
        <a:accent6>
          <a:srgbClr val="503F00"/>
        </a:accent6>
        <a:hlink>
          <a:srgbClr val="372F5E"/>
        </a:hlink>
        <a:folHlink>
          <a:srgbClr val="0033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6666"/>
      </a:lt1>
      <a:dk2>
        <a:srgbClr val="000000"/>
      </a:dk2>
      <a:lt2>
        <a:srgbClr val="CCCCCC"/>
      </a:lt2>
      <a:accent1>
        <a:srgbClr val="8C3800"/>
      </a:accent1>
      <a:accent2>
        <a:srgbClr val="73174C"/>
      </a:accent2>
      <a:accent3>
        <a:srgbClr val="FFB8B8"/>
      </a:accent3>
      <a:accent4>
        <a:srgbClr val="000000"/>
      </a:accent4>
      <a:accent5>
        <a:srgbClr val="C5AEAA"/>
      </a:accent5>
      <a:accent6>
        <a:srgbClr val="681444"/>
      </a:accent6>
      <a:hlink>
        <a:srgbClr val="730000"/>
      </a:hlink>
      <a:folHlink>
        <a:srgbClr val="3C105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6666"/>
        </a:lt1>
        <a:dk2>
          <a:srgbClr val="000000"/>
        </a:dk2>
        <a:lt2>
          <a:srgbClr val="CCCCCC"/>
        </a:lt2>
        <a:accent1>
          <a:srgbClr val="B20000"/>
        </a:accent1>
        <a:accent2>
          <a:srgbClr val="9E0000"/>
        </a:accent2>
        <a:accent3>
          <a:srgbClr val="FFB8B8"/>
        </a:accent3>
        <a:accent4>
          <a:srgbClr val="000000"/>
        </a:accent4>
        <a:accent5>
          <a:srgbClr val="D5AAAA"/>
        </a:accent5>
        <a:accent6>
          <a:srgbClr val="8F0000"/>
        </a:accent6>
        <a:hlink>
          <a:srgbClr val="800000"/>
        </a:hlink>
        <a:folHlink>
          <a:srgbClr val="6B00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6666"/>
        </a:lt1>
        <a:dk2>
          <a:srgbClr val="000000"/>
        </a:dk2>
        <a:lt2>
          <a:srgbClr val="CCCCCC"/>
        </a:lt2>
        <a:accent1>
          <a:srgbClr val="8C3800"/>
        </a:accent1>
        <a:accent2>
          <a:srgbClr val="73174C"/>
        </a:accent2>
        <a:accent3>
          <a:srgbClr val="FFB8B8"/>
        </a:accent3>
        <a:accent4>
          <a:srgbClr val="000000"/>
        </a:accent4>
        <a:accent5>
          <a:srgbClr val="C5AEAA"/>
        </a:accent5>
        <a:accent6>
          <a:srgbClr val="681444"/>
        </a:accent6>
        <a:hlink>
          <a:srgbClr val="730000"/>
        </a:hlink>
        <a:folHlink>
          <a:srgbClr val="3C105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6666"/>
        </a:lt1>
        <a:dk2>
          <a:srgbClr val="000000"/>
        </a:dk2>
        <a:lt2>
          <a:srgbClr val="CCCCCC"/>
        </a:lt2>
        <a:accent1>
          <a:srgbClr val="435411"/>
        </a:accent1>
        <a:accent2>
          <a:srgbClr val="194554"/>
        </a:accent2>
        <a:accent3>
          <a:srgbClr val="FFB8B8"/>
        </a:accent3>
        <a:accent4>
          <a:srgbClr val="000000"/>
        </a:accent4>
        <a:accent5>
          <a:srgbClr val="B0B3AA"/>
        </a:accent5>
        <a:accent6>
          <a:srgbClr val="163E4B"/>
        </a:accent6>
        <a:hlink>
          <a:srgbClr val="7A1010"/>
        </a:hlink>
        <a:folHlink>
          <a:srgbClr val="32296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6666"/>
        </a:lt1>
        <a:dk2>
          <a:srgbClr val="000000"/>
        </a:dk2>
        <a:lt2>
          <a:srgbClr val="CCCCCC"/>
        </a:lt2>
        <a:accent1>
          <a:srgbClr val="992E2E"/>
        </a:accent1>
        <a:accent2>
          <a:srgbClr val="594700"/>
        </a:accent2>
        <a:accent3>
          <a:srgbClr val="FFB8B8"/>
        </a:accent3>
        <a:accent4>
          <a:srgbClr val="000000"/>
        </a:accent4>
        <a:accent5>
          <a:srgbClr val="CAADAD"/>
        </a:accent5>
        <a:accent6>
          <a:srgbClr val="503F00"/>
        </a:accent6>
        <a:hlink>
          <a:srgbClr val="372F5E"/>
        </a:hlink>
        <a:folHlink>
          <a:srgbClr val="0033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B20000"/>
        </a:accent1>
        <a:accent2>
          <a:srgbClr val="9E0000"/>
        </a:accent2>
        <a:accent3>
          <a:srgbClr val="FFFFFF"/>
        </a:accent3>
        <a:accent4>
          <a:srgbClr val="000000"/>
        </a:accent4>
        <a:accent5>
          <a:srgbClr val="D5AAAA"/>
        </a:accent5>
        <a:accent6>
          <a:srgbClr val="8F0000"/>
        </a:accent6>
        <a:hlink>
          <a:srgbClr val="800000"/>
        </a:hlink>
        <a:folHlink>
          <a:srgbClr val="6B000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8C3800"/>
        </a:accent1>
        <a:accent2>
          <a:srgbClr val="73174C"/>
        </a:accent2>
        <a:accent3>
          <a:srgbClr val="FFFFFF"/>
        </a:accent3>
        <a:accent4>
          <a:srgbClr val="000000"/>
        </a:accent4>
        <a:accent5>
          <a:srgbClr val="C5AEAA"/>
        </a:accent5>
        <a:accent6>
          <a:srgbClr val="681444"/>
        </a:accent6>
        <a:hlink>
          <a:srgbClr val="730000"/>
        </a:hlink>
        <a:folHlink>
          <a:srgbClr val="3C1052"/>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435411"/>
        </a:accent1>
        <a:accent2>
          <a:srgbClr val="194554"/>
        </a:accent2>
        <a:accent3>
          <a:srgbClr val="FFFFFF"/>
        </a:accent3>
        <a:accent4>
          <a:srgbClr val="000000"/>
        </a:accent4>
        <a:accent5>
          <a:srgbClr val="B0B3AA"/>
        </a:accent5>
        <a:accent6>
          <a:srgbClr val="163E4B"/>
        </a:accent6>
        <a:hlink>
          <a:srgbClr val="7A1010"/>
        </a:hlink>
        <a:folHlink>
          <a:srgbClr val="32296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992E2E"/>
        </a:accent1>
        <a:accent2>
          <a:srgbClr val="594700"/>
        </a:accent2>
        <a:accent3>
          <a:srgbClr val="FFFFFF"/>
        </a:accent3>
        <a:accent4>
          <a:srgbClr val="000000"/>
        </a:accent4>
        <a:accent5>
          <a:srgbClr val="CAADAD"/>
        </a:accent5>
        <a:accent6>
          <a:srgbClr val="503F00"/>
        </a:accent6>
        <a:hlink>
          <a:srgbClr val="372F5E"/>
        </a:hlink>
        <a:folHlink>
          <a:srgbClr val="00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sri lanka map</Template>
  <TotalTime>46</TotalTime>
  <Words>380</Words>
  <Application>Microsoft Office PowerPoint</Application>
  <PresentationFormat>Widescreen</PresentationFormat>
  <Paragraphs>16</Paragraphs>
  <Slides>27</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27</vt:i4>
      </vt:variant>
    </vt:vector>
  </HeadingPairs>
  <TitlesOfParts>
    <vt:vector size="30" baseType="lpstr">
      <vt:lpstr>Arial</vt:lpstr>
      <vt:lpstr>ind_1014_slide</vt:lpstr>
      <vt:lpstr>1_Default Design</vt:lpstr>
      <vt:lpstr>I Volunteered For 6 Weeks In Sri Lanka And It Changed My View Of The World Completely</vt:lpstr>
      <vt:lpstr>PowerPoint Presentation</vt:lpstr>
      <vt:lpstr>Temple</vt:lpstr>
      <vt:lpstr>Some of the kids</vt:lpstr>
      <vt:lpstr>Kitchen in restaurant</vt:lpstr>
      <vt:lpstr>Newspaper pages instead of napkins</vt:lpstr>
      <vt:lpstr>Spider in the kitchen</vt:lpstr>
      <vt:lpstr>Chaos on the streets</vt:lpstr>
      <vt:lpstr>Chicken shop</vt:lpstr>
      <vt:lpstr>Cutting and selling fish in the street</vt:lpstr>
      <vt:lpstr>Deer taking a stroll</vt:lpstr>
      <vt:lpstr>Additional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Tamil tea plucker</vt:lpstr>
      <vt:lpstr>PowerPoint Presentation</vt:lpstr>
      <vt:lpstr>PowerPoint Presentation</vt:lpstr>
      <vt:lpstr>PowerPoint Presentation</vt:lpstr>
      <vt:lpstr>Wedding</vt:lpstr>
      <vt:lpstr>PowerPoint Presentation</vt:lpstr>
      <vt:lpstr>Funeral</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Volunteered For 6 Weeks In Sri Lanka And It Changed My View Of The World Completely</dc:title>
  <dc:creator>Joseph Naumann</dc:creator>
  <cp:lastModifiedBy>Joseph Naumann</cp:lastModifiedBy>
  <cp:revision>10</cp:revision>
  <dcterms:created xsi:type="dcterms:W3CDTF">2017-08-09T18:07:44Z</dcterms:created>
  <dcterms:modified xsi:type="dcterms:W3CDTF">2017-08-09T19:03:54Z</dcterms:modified>
</cp:coreProperties>
</file>