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6" r:id="rId3"/>
    <p:sldId id="277" r:id="rId4"/>
    <p:sldId id="278" r:id="rId5"/>
    <p:sldId id="279" r:id="rId6"/>
    <p:sldId id="257" r:id="rId7"/>
    <p:sldId id="280"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4" r:id="rId24"/>
    <p:sldId id="275" r:id="rId25"/>
    <p:sldId id="2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660"/>
  </p:normalViewPr>
  <p:slideViewPr>
    <p:cSldViewPr snapToGrid="0">
      <p:cViewPr varScale="1">
        <p:scale>
          <a:sx n="74" d="100"/>
          <a:sy n="74" d="100"/>
        </p:scale>
        <p:origin x="7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I Photographed People In Vietnam</a:t>
            </a:r>
          </a:p>
        </p:txBody>
      </p:sp>
      <p:sp>
        <p:nvSpPr>
          <p:cNvPr id="3" name="Subtitle 2"/>
          <p:cNvSpPr>
            <a:spLocks noGrp="1"/>
          </p:cNvSpPr>
          <p:nvPr>
            <p:ph type="subTitle" idx="1"/>
          </p:nvPr>
        </p:nvSpPr>
        <p:spPr/>
        <p:txBody>
          <a:bodyPr/>
          <a:lstStyle/>
          <a:p>
            <a:r>
              <a:rPr lang="en-US" sz="2000" b="1" dirty="0"/>
              <a:t>The people where I was born and grew up. VUNG TAU-VIET NAM. Simplicity, purity and PEACE</a:t>
            </a:r>
            <a:r>
              <a:rPr lang="en-US" sz="2000" b="1" dirty="0" smtClean="0"/>
              <a:t>.</a:t>
            </a:r>
          </a:p>
          <a:p>
            <a:pPr algn="l"/>
            <a:r>
              <a:rPr lang="en-US" dirty="0" smtClean="0"/>
              <a:t>Photos </a:t>
            </a:r>
            <a:r>
              <a:rPr lang="en-US" dirty="0"/>
              <a:t>by </a:t>
            </a:r>
            <a:r>
              <a:rPr lang="en-US" dirty="0" err="1"/>
              <a:t>Việt</a:t>
            </a:r>
            <a:r>
              <a:rPr lang="en-US" dirty="0"/>
              <a:t> </a:t>
            </a:r>
            <a:r>
              <a:rPr lang="en-US" dirty="0" err="1"/>
              <a:t>Lê</a:t>
            </a:r>
            <a:r>
              <a:rPr lang="en-US" dirty="0"/>
              <a:t>.</a:t>
            </a:r>
          </a:p>
        </p:txBody>
      </p:sp>
    </p:spTree>
    <p:extLst>
      <p:ext uri="{BB962C8B-B14F-4D97-AF65-F5344CB8AC3E}">
        <p14:creationId xmlns:p14="http://schemas.microsoft.com/office/powerpoint/2010/main" val="107391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0281159"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3602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1" y="0"/>
            <a:ext cx="10281158" cy="6858000"/>
          </a:xfrm>
          <a:prstGeom prst="rect">
            <a:avLst/>
          </a:prstGeom>
        </p:spPr>
      </p:pic>
    </p:spTree>
    <p:extLst>
      <p:ext uri="{BB962C8B-B14F-4D97-AF65-F5344CB8AC3E}">
        <p14:creationId xmlns:p14="http://schemas.microsoft.com/office/powerpoint/2010/main" val="3409037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3082" y="0"/>
            <a:ext cx="10281158" cy="6858000"/>
          </a:xfrm>
          <a:prstGeom prst="rect">
            <a:avLst/>
          </a:prstGeom>
        </p:spPr>
      </p:pic>
    </p:spTree>
    <p:extLst>
      <p:ext uri="{BB962C8B-B14F-4D97-AF65-F5344CB8AC3E}">
        <p14:creationId xmlns:p14="http://schemas.microsoft.com/office/powerpoint/2010/main" val="407219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10842" y="0"/>
            <a:ext cx="10281158" cy="6858000"/>
          </a:xfrm>
          <a:prstGeom prst="rect">
            <a:avLst/>
          </a:prstGeom>
        </p:spPr>
      </p:pic>
    </p:spTree>
    <p:extLst>
      <p:ext uri="{BB962C8B-B14F-4D97-AF65-F5344CB8AC3E}">
        <p14:creationId xmlns:p14="http://schemas.microsoft.com/office/powerpoint/2010/main" val="215461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28688" y="0"/>
            <a:ext cx="10281158" cy="6858000"/>
          </a:xfrm>
          <a:prstGeom prst="rect">
            <a:avLst/>
          </a:prstGeom>
        </p:spPr>
      </p:pic>
    </p:spTree>
    <p:extLst>
      <p:ext uri="{BB962C8B-B14F-4D97-AF65-F5344CB8AC3E}">
        <p14:creationId xmlns:p14="http://schemas.microsoft.com/office/powerpoint/2010/main" val="2380419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5803" y="0"/>
            <a:ext cx="10351423" cy="6904870"/>
          </a:xfrm>
          <a:prstGeom prst="rect">
            <a:avLst/>
          </a:prstGeom>
        </p:spPr>
      </p:pic>
    </p:spTree>
    <p:extLst>
      <p:ext uri="{BB962C8B-B14F-4D97-AF65-F5344CB8AC3E}">
        <p14:creationId xmlns:p14="http://schemas.microsoft.com/office/powerpoint/2010/main" val="3492592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41739" y="0"/>
            <a:ext cx="10281158" cy="6858000"/>
          </a:xfrm>
          <a:prstGeom prst="rect">
            <a:avLst/>
          </a:prstGeom>
        </p:spPr>
      </p:pic>
    </p:spTree>
    <p:extLst>
      <p:ext uri="{BB962C8B-B14F-4D97-AF65-F5344CB8AC3E}">
        <p14:creationId xmlns:p14="http://schemas.microsoft.com/office/powerpoint/2010/main" val="2933384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41739" y="0"/>
            <a:ext cx="10281158" cy="6858000"/>
          </a:xfrm>
          <a:prstGeom prst="rect">
            <a:avLst/>
          </a:prstGeom>
        </p:spPr>
      </p:pic>
    </p:spTree>
    <p:extLst>
      <p:ext uri="{BB962C8B-B14F-4D97-AF65-F5344CB8AC3E}">
        <p14:creationId xmlns:p14="http://schemas.microsoft.com/office/powerpoint/2010/main" val="3929921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1563"/>
            <a:ext cx="12192000" cy="6816437"/>
          </a:xfrm>
          <a:prstGeom prst="rect">
            <a:avLst/>
          </a:prstGeom>
        </p:spPr>
      </p:pic>
    </p:spTree>
    <p:extLst>
      <p:ext uri="{BB962C8B-B14F-4D97-AF65-F5344CB8AC3E}">
        <p14:creationId xmlns:p14="http://schemas.microsoft.com/office/powerpoint/2010/main" val="414661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9290" y="0"/>
            <a:ext cx="10281158" cy="6858000"/>
          </a:xfrm>
          <a:prstGeom prst="rect">
            <a:avLst/>
          </a:prstGeom>
        </p:spPr>
      </p:pic>
    </p:spTree>
    <p:extLst>
      <p:ext uri="{BB962C8B-B14F-4D97-AF65-F5344CB8AC3E}">
        <p14:creationId xmlns:p14="http://schemas.microsoft.com/office/powerpoint/2010/main" val="2783094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3228" y="171719"/>
            <a:ext cx="5034612" cy="6409385"/>
          </a:xfrm>
        </p:spPr>
        <p:txBody>
          <a:bodyPr>
            <a:normAutofit/>
          </a:bodyPr>
          <a:lstStyle/>
          <a:p>
            <a:r>
              <a:rPr lang="en-US" sz="2800" dirty="0" err="1"/>
              <a:t>Vũng</a:t>
            </a:r>
            <a:r>
              <a:rPr lang="en-US" sz="2800" dirty="0"/>
              <a:t> </a:t>
            </a:r>
            <a:r>
              <a:rPr lang="en-US" sz="2800" dirty="0" err="1"/>
              <a:t>Tàu</a:t>
            </a:r>
            <a:r>
              <a:rPr lang="en-US" sz="2800" dirty="0"/>
              <a:t> </a:t>
            </a:r>
            <a:r>
              <a:rPr lang="en-US" sz="2800" dirty="0" smtClean="0"/>
              <a:t>is </a:t>
            </a:r>
            <a:r>
              <a:rPr lang="en-US" sz="2800" dirty="0"/>
              <a:t>the largest city and former capital of </a:t>
            </a:r>
            <a:r>
              <a:rPr lang="en-US" sz="2800" dirty="0" err="1"/>
              <a:t>Bà</a:t>
            </a:r>
            <a:r>
              <a:rPr lang="en-US" sz="2800" dirty="0"/>
              <a:t> </a:t>
            </a:r>
            <a:r>
              <a:rPr lang="en-US" sz="2800" dirty="0" err="1"/>
              <a:t>Rịa</a:t>
            </a:r>
            <a:r>
              <a:rPr lang="en-US" sz="2800" dirty="0"/>
              <a:t>–</a:t>
            </a:r>
            <a:r>
              <a:rPr lang="en-US" sz="2800" dirty="0" err="1"/>
              <a:t>Vũng</a:t>
            </a:r>
            <a:r>
              <a:rPr lang="en-US" sz="2800" dirty="0"/>
              <a:t> </a:t>
            </a:r>
            <a:r>
              <a:rPr lang="en-US" sz="2800" dirty="0" err="1"/>
              <a:t>Tàu</a:t>
            </a:r>
            <a:r>
              <a:rPr lang="en-US" sz="2800" dirty="0"/>
              <a:t> Province in Vietnam. The city area is 140 square </a:t>
            </a:r>
            <a:r>
              <a:rPr lang="en-US" sz="2800" dirty="0" err="1"/>
              <a:t>kilometres</a:t>
            </a:r>
            <a:r>
              <a:rPr lang="en-US" sz="2800" dirty="0"/>
              <a:t> (54 square miles), consists of thirteen urban wards and one commune of Long Son Islet. </a:t>
            </a:r>
            <a:r>
              <a:rPr lang="en-US" sz="2800" dirty="0" err="1"/>
              <a:t>Vũng</a:t>
            </a:r>
            <a:r>
              <a:rPr lang="en-US" sz="2800" dirty="0"/>
              <a:t> </a:t>
            </a:r>
            <a:r>
              <a:rPr lang="en-US" sz="2800" dirty="0" err="1"/>
              <a:t>Tàu</a:t>
            </a:r>
            <a:r>
              <a:rPr lang="en-US" sz="2800" dirty="0"/>
              <a:t> was the capital of the province until 2 May 2012, and is the crude oil extraction center of Vietnam.[</a:t>
            </a:r>
          </a:p>
        </p:txBody>
      </p:sp>
      <p:pic>
        <p:nvPicPr>
          <p:cNvPr id="4" name="Content Placeholder 3"/>
          <p:cNvPicPr>
            <a:picLocks noGrp="1" noChangeAspect="1"/>
          </p:cNvPicPr>
          <p:nvPr>
            <p:ph idx="1"/>
          </p:nvPr>
        </p:nvPicPr>
        <p:blipFill>
          <a:blip r:embed="rId2"/>
          <a:stretch>
            <a:fillRect/>
          </a:stretch>
        </p:blipFill>
        <p:spPr>
          <a:xfrm>
            <a:off x="0" y="0"/>
            <a:ext cx="6858000" cy="6858000"/>
          </a:xfrm>
          <a:prstGeom prst="rect">
            <a:avLst/>
          </a:prstGeom>
        </p:spPr>
      </p:pic>
      <p:sp>
        <p:nvSpPr>
          <p:cNvPr id="5" name="Rectangle 4"/>
          <p:cNvSpPr/>
          <p:nvPr/>
        </p:nvSpPr>
        <p:spPr>
          <a:xfrm>
            <a:off x="5885645" y="5782614"/>
            <a:ext cx="811369" cy="42500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838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8210" y="0"/>
            <a:ext cx="9640638" cy="6858000"/>
          </a:xfrm>
          <a:prstGeom prst="rect">
            <a:avLst/>
          </a:prstGeom>
        </p:spPr>
      </p:pic>
    </p:spTree>
    <p:extLst>
      <p:ext uri="{BB962C8B-B14F-4D97-AF65-F5344CB8AC3E}">
        <p14:creationId xmlns:p14="http://schemas.microsoft.com/office/powerpoint/2010/main" val="2258044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00869" y="0"/>
            <a:ext cx="10281158" cy="6858000"/>
          </a:xfrm>
          <a:prstGeom prst="rect">
            <a:avLst/>
          </a:prstGeom>
        </p:spPr>
      </p:pic>
    </p:spTree>
    <p:extLst>
      <p:ext uri="{BB962C8B-B14F-4D97-AF65-F5344CB8AC3E}">
        <p14:creationId xmlns:p14="http://schemas.microsoft.com/office/powerpoint/2010/main" val="3224095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94600" y="-38100"/>
            <a:ext cx="4597400" cy="689610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552687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3646236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45352" y="0"/>
            <a:ext cx="10281158" cy="6858000"/>
          </a:xfrm>
          <a:prstGeom prst="rect">
            <a:avLst/>
          </a:prstGeom>
        </p:spPr>
      </p:pic>
    </p:spTree>
    <p:extLst>
      <p:ext uri="{BB962C8B-B14F-4D97-AF65-F5344CB8AC3E}">
        <p14:creationId xmlns:p14="http://schemas.microsoft.com/office/powerpoint/2010/main" val="2576767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66036" y="0"/>
            <a:ext cx="10425964" cy="6954592"/>
          </a:xfrm>
          <a:prstGeom prst="rect">
            <a:avLst/>
          </a:prstGeom>
        </p:spPr>
      </p:pic>
    </p:spTree>
    <p:extLst>
      <p:ext uri="{BB962C8B-B14F-4D97-AF65-F5344CB8AC3E}">
        <p14:creationId xmlns:p14="http://schemas.microsoft.com/office/powerpoint/2010/main" val="4246740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7621" y="0"/>
            <a:ext cx="10312176" cy="6858000"/>
          </a:xfrm>
          <a:prstGeom prst="rect">
            <a:avLst/>
          </a:prstGeom>
        </p:spPr>
      </p:pic>
    </p:spTree>
    <p:extLst>
      <p:ext uri="{BB962C8B-B14F-4D97-AF65-F5344CB8AC3E}">
        <p14:creationId xmlns:p14="http://schemas.microsoft.com/office/powerpoint/2010/main" val="4222520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318749" cy="6858000"/>
          </a:xfrm>
          <a:prstGeom prst="rect">
            <a:avLst/>
          </a:prstGeom>
        </p:spPr>
      </p:pic>
      <p:sp>
        <p:nvSpPr>
          <p:cNvPr id="2" name="Title 1"/>
          <p:cNvSpPr>
            <a:spLocks noGrp="1"/>
          </p:cNvSpPr>
          <p:nvPr>
            <p:ph type="title"/>
          </p:nvPr>
        </p:nvSpPr>
        <p:spPr>
          <a:xfrm>
            <a:off x="0" y="6143223"/>
            <a:ext cx="10131425" cy="714777"/>
          </a:xfrm>
        </p:spPr>
        <p:txBody>
          <a:bodyPr/>
          <a:lstStyle/>
          <a:p>
            <a:r>
              <a:rPr lang="en-US" b="1" dirty="0">
                <a:effectLst>
                  <a:outerShdw blurRad="38100" dist="38100" dir="2700000" algn="tl">
                    <a:srgbClr val="000000">
                      <a:alpha val="43137"/>
                    </a:srgbClr>
                  </a:outerShdw>
                </a:effectLst>
              </a:rPr>
              <a:t>A scene of the Whale festival.</a:t>
            </a:r>
          </a:p>
        </p:txBody>
      </p:sp>
    </p:spTree>
    <p:extLst>
      <p:ext uri="{BB962C8B-B14F-4D97-AF65-F5344CB8AC3E}">
        <p14:creationId xmlns:p14="http://schemas.microsoft.com/office/powerpoint/2010/main" val="209893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0523" y="0"/>
            <a:ext cx="10281979" cy="6858000"/>
          </a:xfrm>
          <a:prstGeom prst="rect">
            <a:avLst/>
          </a:prstGeom>
        </p:spPr>
      </p:pic>
      <p:sp>
        <p:nvSpPr>
          <p:cNvPr id="2" name="Title 1"/>
          <p:cNvSpPr>
            <a:spLocks noGrp="1"/>
          </p:cNvSpPr>
          <p:nvPr>
            <p:ph type="title"/>
          </p:nvPr>
        </p:nvSpPr>
        <p:spPr>
          <a:xfrm>
            <a:off x="761077" y="0"/>
            <a:ext cx="10131425" cy="922986"/>
          </a:xfrm>
        </p:spPr>
        <p:txBody>
          <a:bodyPr>
            <a:normAutofit/>
          </a:bodyPr>
          <a:lstStyle/>
          <a:p>
            <a:r>
              <a:rPr lang="en-US" sz="2400" b="1" dirty="0"/>
              <a:t>A 32m-high statue of Jesus extending his 18.3m-long arms on the top of 170m-high </a:t>
            </a:r>
            <a:r>
              <a:rPr lang="en-US" sz="2400" b="1" dirty="0" err="1"/>
              <a:t>Nho</a:t>
            </a:r>
            <a:r>
              <a:rPr lang="en-US" sz="2400" b="1" dirty="0"/>
              <a:t> Mount</a:t>
            </a:r>
          </a:p>
        </p:txBody>
      </p:sp>
    </p:spTree>
    <p:extLst>
      <p:ext uri="{BB962C8B-B14F-4D97-AF65-F5344CB8AC3E}">
        <p14:creationId xmlns:p14="http://schemas.microsoft.com/office/powerpoint/2010/main" val="1873802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4572000" cy="6858000"/>
          </a:xfrm>
          <a:prstGeom prst="rect">
            <a:avLst/>
          </a:prstGeom>
        </p:spPr>
      </p:pic>
      <p:pic>
        <p:nvPicPr>
          <p:cNvPr id="6" name="Picture 5"/>
          <p:cNvPicPr>
            <a:picLocks noChangeAspect="1"/>
          </p:cNvPicPr>
          <p:nvPr/>
        </p:nvPicPr>
        <p:blipFill>
          <a:blip r:embed="rId3"/>
          <a:stretch>
            <a:fillRect/>
          </a:stretch>
        </p:blipFill>
        <p:spPr>
          <a:xfrm>
            <a:off x="7285462" y="0"/>
            <a:ext cx="4906537" cy="6858000"/>
          </a:xfrm>
          <a:prstGeom prst="rect">
            <a:avLst/>
          </a:prstGeom>
        </p:spPr>
      </p:pic>
    </p:spTree>
    <p:extLst>
      <p:ext uri="{BB962C8B-B14F-4D97-AF65-F5344CB8AC3E}">
        <p14:creationId xmlns:p14="http://schemas.microsoft.com/office/powerpoint/2010/main" val="120454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The People</a:t>
            </a:r>
            <a:endParaRPr lang="en-US" sz="6600" b="1"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4067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3727" y="0"/>
            <a:ext cx="10283259" cy="6858000"/>
          </a:xfrm>
          <a:prstGeom prst="rect">
            <a:avLst/>
          </a:prstGeom>
        </p:spPr>
      </p:pic>
    </p:spTree>
    <p:extLst>
      <p:ext uri="{BB962C8B-B14F-4D97-AF65-F5344CB8AC3E}">
        <p14:creationId xmlns:p14="http://schemas.microsoft.com/office/powerpoint/2010/main" val="2388818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06084" y="0"/>
            <a:ext cx="4785916" cy="685800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0" y="0"/>
            <a:ext cx="4828032" cy="6858000"/>
          </a:xfrm>
          <a:prstGeom prst="rect">
            <a:avLst/>
          </a:prstGeom>
        </p:spPr>
      </p:pic>
    </p:spTree>
    <p:extLst>
      <p:ext uri="{BB962C8B-B14F-4D97-AF65-F5344CB8AC3E}">
        <p14:creationId xmlns:p14="http://schemas.microsoft.com/office/powerpoint/2010/main" val="27828574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TM03457452[[fn=Celestial]]</Template>
  <TotalTime>28</TotalTime>
  <Words>120</Words>
  <Application>Microsoft Office PowerPoint</Application>
  <PresentationFormat>Widescreen</PresentationFormat>
  <Paragraphs>7</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Celestial</vt:lpstr>
      <vt:lpstr>I Photographed People In Vietnam</vt:lpstr>
      <vt:lpstr>Vũng Tàu is the largest city and former capital of Bà Rịa–Vũng Tàu Province in Vietnam. The city area is 140 square kilometres (54 square miles), consists of thirteen urban wards and one commune of Long Son Islet. Vũng Tàu was the capital of the province until 2 May 2012, and is the crude oil extraction center of Vietnam.[</vt:lpstr>
      <vt:lpstr>PowerPoint Presentation</vt:lpstr>
      <vt:lpstr>A scene of the Whale festival.</vt:lpstr>
      <vt:lpstr>A 32m-high statue of Jesus extending his 18.3m-long arms on the top of 170m-high Nho Mount</vt:lpstr>
      <vt:lpstr>PowerPoint Presentation</vt:lpstr>
      <vt:lpstr>The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Photographed People In Vietnam</dc:title>
  <dc:creator>Joseph Naumann</dc:creator>
  <cp:lastModifiedBy>Joseph Naumann</cp:lastModifiedBy>
  <cp:revision>3</cp:revision>
  <dcterms:created xsi:type="dcterms:W3CDTF">2017-03-02T00:07:52Z</dcterms:created>
  <dcterms:modified xsi:type="dcterms:W3CDTF">2017-03-02T00:35:56Z</dcterms:modified>
</cp:coreProperties>
</file>