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Homemade </a:t>
            </a:r>
            <a:r>
              <a:rPr lang="en-US" dirty="0"/>
              <a:t>Limousines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9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</a:t>
            </a:r>
            <a:r>
              <a:rPr lang="en-US" dirty="0"/>
              <a:t>funny when you see a Volkswagen Beetle that’s been modified.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637" y="1955006"/>
            <a:ext cx="7807315" cy="49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7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 Ford Mustang limousine looks to be solid and well built.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115" b="26246"/>
          <a:stretch/>
        </p:blipFill>
        <p:spPr>
          <a:xfrm>
            <a:off x="0" y="2070101"/>
            <a:ext cx="11908399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8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1" y="753228"/>
            <a:ext cx="10129082" cy="1080938"/>
          </a:xfrm>
        </p:spPr>
        <p:txBody>
          <a:bodyPr>
            <a:normAutofit/>
          </a:bodyPr>
          <a:lstStyle/>
          <a:p>
            <a:r>
              <a:rPr lang="en-US" dirty="0"/>
              <a:t>Sometimes you want the look of the Hummer, with the feel of the land yacht/pontoon boat.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939" b="25893"/>
          <a:stretch/>
        </p:blipFill>
        <p:spPr>
          <a:xfrm>
            <a:off x="-1" y="2032000"/>
            <a:ext cx="11255703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31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another homemade limo that rivals the last one we saw.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38" b="20247"/>
          <a:stretch/>
        </p:blipFill>
        <p:spPr>
          <a:xfrm>
            <a:off x="0" y="2032000"/>
            <a:ext cx="12192000" cy="48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90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custom stretch limo convertible job.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3450"/>
          <a:stretch/>
        </p:blipFill>
        <p:spPr>
          <a:xfrm>
            <a:off x="0" y="2032000"/>
            <a:ext cx="9647746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9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are looking at a one million-dollar junk limousine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543" y="2028030"/>
            <a:ext cx="8624945" cy="482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8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Boeing limousine is pretty spectacular.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539" y="2070894"/>
            <a:ext cx="8549449" cy="47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7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253" b="13895"/>
          <a:stretch/>
        </p:blipFill>
        <p:spPr>
          <a:xfrm>
            <a:off x="0" y="2006601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1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another homemade limousine made from two vans.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81" b="27305"/>
          <a:stretch/>
        </p:blipFill>
        <p:spPr>
          <a:xfrm>
            <a:off x="0" y="1993901"/>
            <a:ext cx="12154885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06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are some things in life that should not be done. This Yugo has obviously seen better </a:t>
            </a:r>
            <a:r>
              <a:rPr lang="en-US" dirty="0" smtClean="0"/>
              <a:t>days</a:t>
            </a:r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586" b="24128"/>
          <a:stretch/>
        </p:blipFill>
        <p:spPr>
          <a:xfrm>
            <a:off x="-1" y="2032001"/>
            <a:ext cx="11100383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3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what happens when you have two minivans of the same type lying around.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232"/>
          <a:stretch/>
        </p:blipFill>
        <p:spPr>
          <a:xfrm>
            <a:off x="0" y="1993900"/>
            <a:ext cx="8761306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0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Forget team driving, this can be family driving.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92"/>
          <a:stretch/>
        </p:blipFill>
        <p:spPr>
          <a:xfrm>
            <a:off x="-1" y="2019301"/>
            <a:ext cx="10400071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44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Ford with four doors on each side.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748" y="2026444"/>
            <a:ext cx="9050465" cy="48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18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 rods are nice.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822" b="20377"/>
          <a:stretch/>
        </p:blipFill>
        <p:spPr>
          <a:xfrm>
            <a:off x="-1" y="2057401"/>
            <a:ext cx="1052762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56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don’t know why on earth you would want to turn a Ferrari into a limousine.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16" b="15459"/>
          <a:stretch/>
        </p:blipFill>
        <p:spPr>
          <a:xfrm>
            <a:off x="0" y="2070101"/>
            <a:ext cx="12191406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41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what has to be the </a:t>
            </a:r>
            <a:r>
              <a:rPr lang="en-US" dirty="0" err="1"/>
              <a:t>baddest</a:t>
            </a:r>
            <a:r>
              <a:rPr lang="en-US" dirty="0"/>
              <a:t> Harley stretch limousine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45"/>
          <a:stretch/>
        </p:blipFill>
        <p:spPr>
          <a:xfrm>
            <a:off x="1639817" y="2032000"/>
            <a:ext cx="8787995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36" b="15088"/>
          <a:stretch/>
        </p:blipFill>
        <p:spPr>
          <a:xfrm>
            <a:off x="0" y="1981200"/>
            <a:ext cx="9262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looks like they used at least two Rabbits to make this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92" b="17777"/>
          <a:stretch/>
        </p:blipFill>
        <p:spPr>
          <a:xfrm>
            <a:off x="0" y="2019301"/>
            <a:ext cx="909563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0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many Honda Civics and other vehicles do you see in this picture?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181" b="1"/>
          <a:stretch/>
        </p:blipFill>
        <p:spPr>
          <a:xfrm>
            <a:off x="0" y="2032001"/>
            <a:ext cx="121031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5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 old Marquis looks like it is straight out of the movie Shaft.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89" t="1621" r="889" b="12588"/>
          <a:stretch/>
        </p:blipFill>
        <p:spPr>
          <a:xfrm>
            <a:off x="-125413" y="1981200"/>
            <a:ext cx="1036698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Lincoln to beat all Lincolns.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940" b="22717"/>
          <a:stretch/>
        </p:blipFill>
        <p:spPr>
          <a:xfrm>
            <a:off x="0" y="2032001"/>
            <a:ext cx="9689121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DeLorean lovers, check this out!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055" b="11072"/>
          <a:stretch/>
        </p:blipFill>
        <p:spPr>
          <a:xfrm>
            <a:off x="0" y="1993900"/>
            <a:ext cx="11379144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0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895" b="5439"/>
          <a:stretch/>
        </p:blipFill>
        <p:spPr>
          <a:xfrm>
            <a:off x="0" y="2032001"/>
            <a:ext cx="1119072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4261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43</TotalTime>
  <Words>238</Words>
  <Application>Microsoft Office PowerPoint</Application>
  <PresentationFormat>Widescreen</PresentationFormat>
  <Paragraphs>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Trebuchet MS</vt:lpstr>
      <vt:lpstr>Berlin</vt:lpstr>
      <vt:lpstr>Homemade Limousines</vt:lpstr>
      <vt:lpstr>This is what happens when you have two minivans of the same type lying around. </vt:lpstr>
      <vt:lpstr>PowerPoint Presentation</vt:lpstr>
      <vt:lpstr>it looks like they used at least two Rabbits to make this</vt:lpstr>
      <vt:lpstr>How many Honda Civics and other vehicles do you see in this picture? </vt:lpstr>
      <vt:lpstr>his old Marquis looks like it is straight out of the movie Shaft. </vt:lpstr>
      <vt:lpstr>This is the Lincoln to beat all Lincolns.</vt:lpstr>
      <vt:lpstr>Holy DeLorean lovers, check this out! </vt:lpstr>
      <vt:lpstr>PowerPoint Presentation</vt:lpstr>
      <vt:lpstr>It’s funny when you see a Volkswagen Beetle that’s been modified. </vt:lpstr>
      <vt:lpstr>The classic Ford Mustang limousine looks to be solid and well built.</vt:lpstr>
      <vt:lpstr>Sometimes you want the look of the Hummer, with the feel of the land yacht/pontoon boat. </vt:lpstr>
      <vt:lpstr>Here’s another homemade limo that rivals the last one we saw.</vt:lpstr>
      <vt:lpstr>this is a custom stretch limo convertible job. </vt:lpstr>
      <vt:lpstr>You are looking at a one million-dollar junk limousine</vt:lpstr>
      <vt:lpstr>This Boeing limousine is pretty spectacular. </vt:lpstr>
      <vt:lpstr>PowerPoint Presentation</vt:lpstr>
      <vt:lpstr>Here’s another homemade limousine made from two vans.</vt:lpstr>
      <vt:lpstr>There are some things in life that should not be done. This Yugo has obviously seen better days.</vt:lpstr>
      <vt:lpstr>Forget team driving, this can be family driving.</vt:lpstr>
      <vt:lpstr>This is a Ford with four doors on each side. </vt:lpstr>
      <vt:lpstr>Rat rods are nice. </vt:lpstr>
      <vt:lpstr>I don’t know why on earth you would want to turn a Ferrari into a limousine.</vt:lpstr>
      <vt:lpstr>look at what has to be the baddest Harley stretch limousine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Homemade Limousines</dc:title>
  <dc:creator>Joseph Naumann</dc:creator>
  <cp:lastModifiedBy>Joseph Naumann</cp:lastModifiedBy>
  <cp:revision>5</cp:revision>
  <dcterms:created xsi:type="dcterms:W3CDTF">2016-10-08T07:34:45Z</dcterms:created>
  <dcterms:modified xsi:type="dcterms:W3CDTF">2016-10-08T08:18:17Z</dcterms:modified>
</cp:coreProperties>
</file>