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2" r:id="rId57"/>
    <p:sldId id="313" r:id="rId58"/>
    <p:sldId id="311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66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8/28/2016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8/28/2016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8/28/2016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8569" y="802298"/>
            <a:ext cx="10076284" cy="254143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Here Are some Absurd Signs That People Actually Created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064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527" y="0"/>
            <a:ext cx="9450644" cy="1244154"/>
          </a:xfrm>
        </p:spPr>
        <p:txBody>
          <a:bodyPr/>
          <a:lstStyle/>
          <a:p>
            <a:r>
              <a:rPr lang="en-US" dirty="0"/>
              <a:t>Good luck using a GPS.</a:t>
            </a:r>
          </a:p>
        </p:txBody>
      </p:sp>
      <p:pic>
        <p:nvPicPr>
          <p:cNvPr id="8194" name="Picture 2" descr="funny-signs-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2968"/>
            <a:ext cx="9081223" cy="604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427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95" y="0"/>
            <a:ext cx="9603275" cy="1049235"/>
          </a:xfrm>
        </p:spPr>
        <p:txBody>
          <a:bodyPr/>
          <a:lstStyle/>
          <a:p>
            <a:r>
              <a:rPr lang="en-US" dirty="0"/>
              <a:t>“Quality control? Who needs that!?”</a:t>
            </a:r>
          </a:p>
        </p:txBody>
      </p:sp>
      <p:pic>
        <p:nvPicPr>
          <p:cNvPr id="9218" name="Picture 2" descr="funny-signs-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100" y="524617"/>
            <a:ext cx="8444510" cy="633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535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2504" y="0"/>
            <a:ext cx="6009496" cy="3064042"/>
          </a:xfrm>
        </p:spPr>
        <p:txBody>
          <a:bodyPr/>
          <a:lstStyle/>
          <a:p>
            <a:r>
              <a:rPr lang="en-US" dirty="0"/>
              <a:t>Then nobody’s laughing.</a:t>
            </a:r>
          </a:p>
        </p:txBody>
      </p:sp>
      <p:pic>
        <p:nvPicPr>
          <p:cNvPr id="10242" name="Picture 2" descr="funny-signs-1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82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0198"/>
          <a:stretch/>
        </p:blipFill>
        <p:spPr>
          <a:xfrm>
            <a:off x="5748921" y="0"/>
            <a:ext cx="6434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314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6294" y="0"/>
            <a:ext cx="2935705" cy="2037347"/>
          </a:xfrm>
        </p:spPr>
        <p:txBody>
          <a:bodyPr/>
          <a:lstStyle/>
          <a:p>
            <a:r>
              <a:rPr lang="en-US" dirty="0"/>
              <a:t>Almost too quiet…</a:t>
            </a:r>
          </a:p>
        </p:txBody>
      </p:sp>
      <p:pic>
        <p:nvPicPr>
          <p:cNvPr id="11266" name="Picture 2" descr="funny-signs-1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244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2000" y="0"/>
            <a:ext cx="9603275" cy="1049235"/>
          </a:xfrm>
        </p:spPr>
        <p:txBody>
          <a:bodyPr/>
          <a:lstStyle/>
          <a:p>
            <a:r>
              <a:rPr lang="en-US" dirty="0"/>
              <a:t>A road, you say?</a:t>
            </a:r>
          </a:p>
        </p:txBody>
      </p:sp>
      <p:pic>
        <p:nvPicPr>
          <p:cNvPr id="12290" name="Picture 2" descr="funny-signs-1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804" y="524617"/>
            <a:ext cx="8444510" cy="633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482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unny-signs-1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22"/>
            <a:ext cx="12192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485" y="804519"/>
            <a:ext cx="4310743" cy="20475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Soon, we’ll need this for </a:t>
            </a:r>
            <a:r>
              <a:rPr lang="en-US" dirty="0" err="1">
                <a:solidFill>
                  <a:schemeClr val="bg1"/>
                </a:solidFill>
              </a:rPr>
              <a:t>Pokemon</a:t>
            </a:r>
            <a:r>
              <a:rPr lang="en-US" dirty="0">
                <a:solidFill>
                  <a:schemeClr val="bg1"/>
                </a:solidFill>
              </a:rPr>
              <a:t> Go.</a:t>
            </a:r>
          </a:p>
        </p:txBody>
      </p:sp>
    </p:spTree>
    <p:extLst>
      <p:ext uri="{BB962C8B-B14F-4D97-AF65-F5344CB8AC3E}">
        <p14:creationId xmlns:p14="http://schemas.microsoft.com/office/powerpoint/2010/main" val="35344789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1286" y="0"/>
            <a:ext cx="5024168" cy="2928257"/>
          </a:xfrm>
        </p:spPr>
        <p:txBody>
          <a:bodyPr/>
          <a:lstStyle/>
          <a:p>
            <a:r>
              <a:rPr lang="en-US" dirty="0"/>
              <a:t>To hell with that blasted cat!</a:t>
            </a:r>
          </a:p>
        </p:txBody>
      </p:sp>
      <p:pic>
        <p:nvPicPr>
          <p:cNvPr id="2050" name="Picture 2" descr="funny-signs-1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8486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229" y="0"/>
            <a:ext cx="6019800" cy="1796143"/>
          </a:xfrm>
        </p:spPr>
        <p:txBody>
          <a:bodyPr/>
          <a:lstStyle/>
          <a:p>
            <a:r>
              <a:rPr lang="en-US" dirty="0"/>
              <a:t>Hunting the most dangerous animal of all: children.</a:t>
            </a:r>
          </a:p>
        </p:txBody>
      </p:sp>
      <p:pic>
        <p:nvPicPr>
          <p:cNvPr id="3074" name="Picture 2" descr="funny-signs-15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6" r="17916"/>
          <a:stretch/>
        </p:blipFill>
        <p:spPr bwMode="auto">
          <a:xfrm>
            <a:off x="0" y="0"/>
            <a:ext cx="59946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1680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funny-signs-1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6066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793633"/>
            <a:ext cx="9603275" cy="1049235"/>
          </a:xfrm>
        </p:spPr>
        <p:txBody>
          <a:bodyPr/>
          <a:lstStyle/>
          <a:p>
            <a:pPr algn="r"/>
            <a:r>
              <a:rPr lang="en-US" dirty="0"/>
              <a:t>What a smug jerk</a:t>
            </a:r>
          </a:p>
        </p:txBody>
      </p:sp>
      <p:pic>
        <p:nvPicPr>
          <p:cNvPr id="5122" name="Picture 2" descr="funny-signs-1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462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26171" b="11745"/>
          <a:stretch/>
        </p:blipFill>
        <p:spPr>
          <a:xfrm>
            <a:off x="5744634" y="0"/>
            <a:ext cx="6447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874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2679" y="0"/>
            <a:ext cx="9603275" cy="6858000"/>
          </a:xfrm>
        </p:spPr>
        <p:txBody>
          <a:bodyPr>
            <a:noAutofit/>
          </a:bodyPr>
          <a:lstStyle/>
          <a:p>
            <a:r>
              <a:rPr lang="en-US" sz="3200" b="1" dirty="0"/>
              <a:t>Few things are as important in this world as a sign. After all, they tell us what we can and cannot do, where to go, and what to expect. If it weren’t for signs, the world might be in complete chaos.</a:t>
            </a:r>
          </a:p>
          <a:p>
            <a:endParaRPr lang="en-US" sz="2400" b="1" dirty="0"/>
          </a:p>
          <a:p>
            <a:r>
              <a:rPr lang="en-US" sz="3200" b="1" dirty="0"/>
              <a:t>But these signs may cause more chaos than they’re preventing. Come to think of it, maybe we’d be a bit better off without them.</a:t>
            </a:r>
          </a:p>
        </p:txBody>
      </p:sp>
    </p:spTree>
    <p:extLst>
      <p:ext uri="{BB962C8B-B14F-4D97-AF65-F5344CB8AC3E}">
        <p14:creationId xmlns:p14="http://schemas.microsoft.com/office/powerpoint/2010/main" val="23784416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At least they tried</a:t>
            </a:r>
          </a:p>
        </p:txBody>
      </p:sp>
      <p:pic>
        <p:nvPicPr>
          <p:cNvPr id="6146" name="Picture 2" descr="funny-signs-1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9471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0"/>
            <a:ext cx="5097516" cy="679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4663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2391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9807" y="0"/>
            <a:ext cx="9603275" cy="104923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170" name="Picture 2" descr="funny-signs-19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1" r="6461"/>
          <a:stretch/>
        </p:blipFill>
        <p:spPr bwMode="auto">
          <a:xfrm>
            <a:off x="6231444" y="0"/>
            <a:ext cx="59546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6295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24" y="96947"/>
            <a:ext cx="9603275" cy="1049235"/>
          </a:xfrm>
        </p:spPr>
        <p:txBody>
          <a:bodyPr/>
          <a:lstStyle/>
          <a:p>
            <a:r>
              <a:rPr lang="en-US" dirty="0"/>
              <a:t>At least you know how low they fly</a:t>
            </a:r>
          </a:p>
        </p:txBody>
      </p:sp>
      <p:pic>
        <p:nvPicPr>
          <p:cNvPr id="8194" name="Picture 2" descr="funny-signs-2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847" y="621564"/>
            <a:ext cx="8767778" cy="623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6861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4418" y="140490"/>
            <a:ext cx="4136350" cy="1884253"/>
          </a:xfrm>
        </p:spPr>
        <p:txBody>
          <a:bodyPr/>
          <a:lstStyle/>
          <a:p>
            <a:pPr algn="r"/>
            <a:r>
              <a:rPr lang="en-US" dirty="0"/>
              <a:t>After wine, listen to this sign!</a:t>
            </a:r>
          </a:p>
        </p:txBody>
      </p:sp>
      <p:pic>
        <p:nvPicPr>
          <p:cNvPr id="9218" name="Picture 2" descr="funny-signs-2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9744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730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unny-signs-2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6" y="0"/>
            <a:ext cx="55962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7580" y="0"/>
            <a:ext cx="515442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7311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24" y="0"/>
            <a:ext cx="9603275" cy="1049235"/>
          </a:xfrm>
        </p:spPr>
        <p:txBody>
          <a:bodyPr/>
          <a:lstStyle/>
          <a:p>
            <a:r>
              <a:rPr lang="en-US" dirty="0"/>
              <a:t>A free ride? Sign me up!</a:t>
            </a:r>
          </a:p>
        </p:txBody>
      </p:sp>
      <p:pic>
        <p:nvPicPr>
          <p:cNvPr id="11266" name="Picture 2" descr="funny-signs-2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17" y="524616"/>
            <a:ext cx="8489788" cy="633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0045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unny-signs-2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468"/>
            <a:ext cx="5082107" cy="677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6725" y="0"/>
            <a:ext cx="67952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562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664" y="565034"/>
            <a:ext cx="9603275" cy="1049235"/>
          </a:xfrm>
        </p:spPr>
        <p:txBody>
          <a:bodyPr/>
          <a:lstStyle/>
          <a:p>
            <a:pPr algn="r"/>
            <a:r>
              <a:rPr lang="en-US" dirty="0"/>
              <a:t>Or just stay off the road.</a:t>
            </a:r>
          </a:p>
        </p:txBody>
      </p:sp>
      <p:pic>
        <p:nvPicPr>
          <p:cNvPr id="13314" name="Picture 2" descr="funny-signs-2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2753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9321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unny-signs-2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7580" y="0"/>
            <a:ext cx="515442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9121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unny-signs-27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5" r="20606" b="15000"/>
          <a:stretch/>
        </p:blipFill>
        <p:spPr bwMode="auto">
          <a:xfrm>
            <a:off x="0" y="0"/>
            <a:ext cx="3746500" cy="686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676" r="6405"/>
          <a:stretch/>
        </p:blipFill>
        <p:spPr>
          <a:xfrm>
            <a:off x="7505700" y="0"/>
            <a:ext cx="46863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9768" r="12483"/>
          <a:stretch/>
        </p:blipFill>
        <p:spPr>
          <a:xfrm>
            <a:off x="3746500" y="-594"/>
            <a:ext cx="4000500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686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0928" y="644098"/>
            <a:ext cx="7051072" cy="1049235"/>
          </a:xfrm>
        </p:spPr>
        <p:txBody>
          <a:bodyPr/>
          <a:lstStyle/>
          <a:p>
            <a:r>
              <a:rPr lang="en-US" dirty="0"/>
              <a:t>Those poor little moo cows!</a:t>
            </a:r>
          </a:p>
        </p:txBody>
      </p:sp>
      <p:pic>
        <p:nvPicPr>
          <p:cNvPr id="1026" name="Picture 2" descr="funny-signs-4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09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2231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9" y="227576"/>
            <a:ext cx="2890569" cy="3364710"/>
          </a:xfrm>
        </p:spPr>
        <p:txBody>
          <a:bodyPr/>
          <a:lstStyle/>
          <a:p>
            <a:pPr algn="r"/>
            <a:r>
              <a:rPr lang="en-US" dirty="0"/>
              <a:t>Single folks, take note.</a:t>
            </a:r>
          </a:p>
        </p:txBody>
      </p:sp>
      <p:pic>
        <p:nvPicPr>
          <p:cNvPr id="16386" name="Picture 2" descr="funny-signs-2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6093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5434" y="477947"/>
            <a:ext cx="7030557" cy="1241996"/>
          </a:xfrm>
        </p:spPr>
        <p:txBody>
          <a:bodyPr/>
          <a:lstStyle/>
          <a:p>
            <a:r>
              <a:rPr lang="en-US" dirty="0"/>
              <a:t>Watch out for those rare vampire kangaroos.</a:t>
            </a:r>
          </a:p>
        </p:txBody>
      </p:sp>
      <p:pic>
        <p:nvPicPr>
          <p:cNvPr id="17410" name="Picture 2" descr="funny-signs-2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1454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1660"/>
          <a:stretch/>
        </p:blipFill>
        <p:spPr>
          <a:xfrm>
            <a:off x="5156200" y="1"/>
            <a:ext cx="703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9013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0" y="325548"/>
            <a:ext cx="5122140" cy="1579452"/>
          </a:xfrm>
        </p:spPr>
        <p:txBody>
          <a:bodyPr/>
          <a:lstStyle/>
          <a:p>
            <a:pPr algn="r"/>
            <a:r>
              <a:rPr lang="en-US" dirty="0"/>
              <a:t>Still attached to an arm</a:t>
            </a:r>
          </a:p>
        </p:txBody>
      </p:sp>
      <p:pic>
        <p:nvPicPr>
          <p:cNvPr id="18434" name="Picture 2" descr="funny-signs-3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7093" y="0"/>
            <a:ext cx="47049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7182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5434" y="684777"/>
            <a:ext cx="7046566" cy="2189052"/>
          </a:xfrm>
        </p:spPr>
        <p:txBody>
          <a:bodyPr/>
          <a:lstStyle/>
          <a:p>
            <a:pPr algn="ctr"/>
            <a:r>
              <a:rPr lang="en-US" dirty="0"/>
              <a:t>“We got excelled footage of him.”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258" b="6852"/>
          <a:stretch/>
        </p:blipFill>
        <p:spPr>
          <a:xfrm>
            <a:off x="0" y="1"/>
            <a:ext cx="12192000" cy="699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559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735" y="0"/>
            <a:ext cx="11054854" cy="1049235"/>
          </a:xfrm>
        </p:spPr>
        <p:txBody>
          <a:bodyPr/>
          <a:lstStyle/>
          <a:p>
            <a:r>
              <a:rPr lang="en-US" dirty="0"/>
              <a:t>Whatever gets you through the day, I suppose.</a:t>
            </a:r>
          </a:p>
        </p:txBody>
      </p:sp>
      <p:pic>
        <p:nvPicPr>
          <p:cNvPr id="20482" name="Picture 2" descr="funny-signs-3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984" y="524617"/>
            <a:ext cx="7590326" cy="561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2813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funny-signs-3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81" y="0"/>
            <a:ext cx="101100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0569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Made you look.</a:t>
            </a:r>
          </a:p>
        </p:txBody>
      </p:sp>
      <p:pic>
        <p:nvPicPr>
          <p:cNvPr id="22530" name="Picture 2" descr="funny-signs-3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33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0804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0782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8055" y="804519"/>
            <a:ext cx="7063946" cy="2101967"/>
          </a:xfrm>
        </p:spPr>
        <p:txBody>
          <a:bodyPr/>
          <a:lstStyle/>
          <a:p>
            <a:r>
              <a:rPr lang="en-US" dirty="0"/>
              <a:t>Worms! </a:t>
            </a:r>
            <a:r>
              <a:rPr lang="en-US" dirty="0" err="1"/>
              <a:t>Aaah</a:t>
            </a:r>
            <a:r>
              <a:rPr lang="en-US" dirty="0"/>
              <a:t>! Get them away!</a:t>
            </a:r>
          </a:p>
        </p:txBody>
      </p:sp>
      <p:pic>
        <p:nvPicPr>
          <p:cNvPr id="23554" name="Picture 2" descr="funny-signs-3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280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7523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1293" y="0"/>
            <a:ext cx="9603275" cy="1049235"/>
          </a:xfrm>
        </p:spPr>
        <p:txBody>
          <a:bodyPr/>
          <a:lstStyle/>
          <a:p>
            <a:r>
              <a:rPr lang="en-US" dirty="0"/>
              <a:t>Those sure are some nasty fish!</a:t>
            </a:r>
          </a:p>
        </p:txBody>
      </p:sp>
      <p:pic>
        <p:nvPicPr>
          <p:cNvPr id="24578" name="Picture 2" descr="funny-signs-3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836" y="524617"/>
            <a:ext cx="8444510" cy="633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2367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funny-signs-3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38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507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4356" y="144379"/>
            <a:ext cx="5767644" cy="1709375"/>
          </a:xfrm>
        </p:spPr>
        <p:txBody>
          <a:bodyPr/>
          <a:lstStyle/>
          <a:p>
            <a:r>
              <a:rPr lang="en-US" dirty="0"/>
              <a:t>The most convenient mini-mall ever.</a:t>
            </a:r>
          </a:p>
        </p:txBody>
      </p:sp>
      <p:pic>
        <p:nvPicPr>
          <p:cNvPr id="2050" name="Picture 2" descr="funny-signs-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243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6293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unny-signs-3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09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funny-signs-3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2" r="5509"/>
          <a:stretch/>
        </p:blipFill>
        <p:spPr bwMode="auto">
          <a:xfrm>
            <a:off x="5217128" y="0"/>
            <a:ext cx="71417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5371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 descr="funny-signs-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756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7413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8674" name="Picture 2" descr="funny-signs-4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745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6000" r="16667"/>
          <a:stretch/>
        </p:blipFill>
        <p:spPr>
          <a:xfrm>
            <a:off x="6035040" y="0"/>
            <a:ext cx="6156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9169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 descr="funny-signs-4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96" y="0"/>
            <a:ext cx="85596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7567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 descr="funny-signs-4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funny-signs-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562" y="-1"/>
            <a:ext cx="514543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9422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 descr="funny-signs-4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167" y="0"/>
            <a:ext cx="85724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1489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2770" name="Picture 2" descr="funny-signs-5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" y="0"/>
            <a:ext cx="57552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funny-signs-5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3"/>
          <a:stretch/>
        </p:blipFill>
        <p:spPr bwMode="auto">
          <a:xfrm>
            <a:off x="6491845" y="0"/>
            <a:ext cx="57001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5417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 descr="funny-signs-5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579" y="0"/>
            <a:ext cx="92222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8892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 descr="funny-signs-5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7"/>
          <a:stretch/>
        </p:blipFill>
        <p:spPr bwMode="auto">
          <a:xfrm>
            <a:off x="0" y="0"/>
            <a:ext cx="121853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9632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 descr="funny-signs-5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09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funny-signs-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080" y="0"/>
            <a:ext cx="53749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065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13122"/>
          </a:xfrm>
        </p:spPr>
        <p:txBody>
          <a:bodyPr/>
          <a:lstStyle/>
          <a:p>
            <a:r>
              <a:rPr lang="en-US" dirty="0"/>
              <a:t>They’re </a:t>
            </a:r>
            <a:r>
              <a:rPr lang="en-US" dirty="0" err="1"/>
              <a:t>gonna</a:t>
            </a:r>
            <a:r>
              <a:rPr lang="en-US" dirty="0"/>
              <a:t> need a </a:t>
            </a:r>
            <a:r>
              <a:rPr lang="en-US" dirty="0" err="1"/>
              <a:t>heckuva</a:t>
            </a:r>
            <a:r>
              <a:rPr lang="en-US" dirty="0"/>
              <a:t> lot more than an A/C.</a:t>
            </a:r>
          </a:p>
        </p:txBody>
      </p:sp>
      <p:pic>
        <p:nvPicPr>
          <p:cNvPr id="3074" name="Picture 2" descr="funny-signs-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34554"/>
            <a:ext cx="10102997" cy="622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4376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 descr="funny-signs-58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1" b="6999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4430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7890" name="Picture 2" descr="funny-signs-5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1434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unny-signs-6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565" y="0"/>
            <a:ext cx="51454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5908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unny-signs-6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579" y="0"/>
            <a:ext cx="92467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80" y="0"/>
            <a:ext cx="9246742" cy="1049235"/>
          </a:xfrm>
        </p:spPr>
        <p:txBody>
          <a:bodyPr/>
          <a:lstStyle/>
          <a:p>
            <a:r>
              <a:rPr lang="en-US" dirty="0" smtClean="0"/>
              <a:t>Can one read it at 100 mph?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5692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 descr="funny-signs-6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99" y="0"/>
            <a:ext cx="9042399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4774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 descr="funny-signs-6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90" y="0"/>
            <a:ext cx="103025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2560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8" name="Picture 4" descr="funny-signs-6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448" y="0"/>
            <a:ext cx="84952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9315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 descr="funny-signs-6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760" y="0"/>
            <a:ext cx="80596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5615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 descr="funny-signs-6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898" y="0"/>
            <a:ext cx="92492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6882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funny-signs-67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" r="6169"/>
          <a:stretch/>
        </p:blipFill>
        <p:spPr bwMode="auto">
          <a:xfrm>
            <a:off x="0" y="0"/>
            <a:ext cx="4457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2" name="Picture 6" descr="funny-signs-6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1" r="7558"/>
          <a:stretch/>
        </p:blipFill>
        <p:spPr bwMode="auto">
          <a:xfrm>
            <a:off x="9093200" y="0"/>
            <a:ext cx="3098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955" r="11457"/>
          <a:stretch/>
        </p:blipFill>
        <p:spPr>
          <a:xfrm>
            <a:off x="4497387" y="0"/>
            <a:ext cx="4557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0620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unny-signs-7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741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058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59579" y="208547"/>
            <a:ext cx="4557801" cy="1645207"/>
          </a:xfrm>
        </p:spPr>
        <p:txBody>
          <a:bodyPr/>
          <a:lstStyle/>
          <a:p>
            <a:r>
              <a:rPr lang="en-US" dirty="0"/>
              <a:t>Someone has had enough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44634" y="0"/>
            <a:ext cx="5277445" cy="6858000"/>
          </a:xfrm>
          <a:prstGeom prst="rect">
            <a:avLst/>
          </a:prstGeom>
        </p:spPr>
      </p:pic>
      <p:pic>
        <p:nvPicPr>
          <p:cNvPr id="4098" name="Picture 2" descr="funny-signs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667"/>
            <a:ext cx="7114704" cy="692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8134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funny-signs-7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579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6657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funny-signs-7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579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9129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t="556" r="56441" b="-556"/>
          <a:stretch/>
        </p:blipFill>
        <p:spPr>
          <a:xfrm>
            <a:off x="-1" y="0"/>
            <a:ext cx="513080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891" y="-594"/>
            <a:ext cx="5779509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01741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funny-signs-7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579" y="88900"/>
            <a:ext cx="9025466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61943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5836" y="3547719"/>
            <a:ext cx="11165893" cy="125908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146" name="Picture 2" descr="funny-signs-7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1374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unny-signs-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540" y="0"/>
            <a:ext cx="48234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7598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2" name="Picture 4" descr="funny-signs-85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5" b="21123"/>
          <a:stretch/>
        </p:blipFill>
        <p:spPr bwMode="auto">
          <a:xfrm>
            <a:off x="0" y="0"/>
            <a:ext cx="1219193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913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14500" cy="266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6997958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3286" y="0"/>
            <a:ext cx="4408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1183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50059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9606" r="36393"/>
          <a:stretch/>
        </p:blipFill>
        <p:spPr>
          <a:xfrm>
            <a:off x="7216877" y="0"/>
            <a:ext cx="49751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65404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6967"/>
          <a:stretch/>
        </p:blipFill>
        <p:spPr>
          <a:xfrm>
            <a:off x="0" y="0"/>
            <a:ext cx="62738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500" r="6667"/>
          <a:stretch/>
        </p:blipFill>
        <p:spPr>
          <a:xfrm>
            <a:off x="6076950" y="0"/>
            <a:ext cx="6229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40311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8758" y="0"/>
            <a:ext cx="100360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615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969" y="0"/>
            <a:ext cx="9603275" cy="1049235"/>
          </a:xfrm>
        </p:spPr>
        <p:txBody>
          <a:bodyPr/>
          <a:lstStyle/>
          <a:p>
            <a:r>
              <a:rPr lang="en-US" dirty="0"/>
              <a:t>Which sign do I follow!?</a:t>
            </a:r>
          </a:p>
        </p:txBody>
      </p:sp>
      <p:pic>
        <p:nvPicPr>
          <p:cNvPr id="5122" name="Picture 2" descr="funny-signs-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3792"/>
            <a:ext cx="8431934" cy="631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57216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38325" cy="24860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12001" y="-1"/>
            <a:ext cx="5080000" cy="68698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220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7841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2354" y="0"/>
            <a:ext cx="94447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56220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5478" y="101600"/>
            <a:ext cx="103273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923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14774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8179" y="0"/>
            <a:ext cx="10425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63326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21112" y="0"/>
            <a:ext cx="5170888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15083"/>
          <a:stretch/>
        </p:blipFill>
        <p:spPr>
          <a:xfrm>
            <a:off x="0" y="0"/>
            <a:ext cx="5597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3247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24384" y="0"/>
            <a:ext cx="515442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154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4445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3332"/>
          <a:stretch/>
        </p:blipFill>
        <p:spPr>
          <a:xfrm>
            <a:off x="797108" y="0"/>
            <a:ext cx="105783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82570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11007" y="0"/>
            <a:ext cx="5580993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59285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5777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670" b="8973"/>
          <a:stretch/>
        </p:blipFill>
        <p:spPr>
          <a:xfrm>
            <a:off x="714143" y="0"/>
            <a:ext cx="106952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627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6792" y="0"/>
            <a:ext cx="4585208" cy="2614863"/>
          </a:xfrm>
        </p:spPr>
        <p:txBody>
          <a:bodyPr/>
          <a:lstStyle/>
          <a:p>
            <a:r>
              <a:rPr lang="en-US" dirty="0"/>
              <a:t>And the award for most random sign ever goes to…</a:t>
            </a:r>
          </a:p>
        </p:txBody>
      </p:sp>
      <p:pic>
        <p:nvPicPr>
          <p:cNvPr id="6146" name="Picture 2" descr="funny-signs-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6067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0455"/>
          <a:stretch/>
        </p:blipFill>
        <p:spPr>
          <a:xfrm>
            <a:off x="7569200" y="0"/>
            <a:ext cx="4622800" cy="688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37615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6599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739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8" y="224589"/>
            <a:ext cx="3048001" cy="2518611"/>
          </a:xfrm>
        </p:spPr>
        <p:txBody>
          <a:bodyPr/>
          <a:lstStyle/>
          <a:p>
            <a:r>
              <a:rPr lang="en-US" dirty="0"/>
              <a:t>Ouch. Right to the bone!</a:t>
            </a:r>
          </a:p>
        </p:txBody>
      </p:sp>
      <p:pic>
        <p:nvPicPr>
          <p:cNvPr id="7170" name="Picture 2" descr="funny-signs-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135320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1552</TotalTime>
  <Words>292</Words>
  <Application>Microsoft Office PowerPoint</Application>
  <PresentationFormat>Widescreen</PresentationFormat>
  <Paragraphs>34</Paragraphs>
  <Slides>80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3" baseType="lpstr">
      <vt:lpstr>Arial</vt:lpstr>
      <vt:lpstr>Gill Sans MT</vt:lpstr>
      <vt:lpstr>Gallery</vt:lpstr>
      <vt:lpstr>Here Are some Absurd Signs That People Actually Created</vt:lpstr>
      <vt:lpstr>PowerPoint Presentation</vt:lpstr>
      <vt:lpstr>Those poor little moo cows!</vt:lpstr>
      <vt:lpstr>The most convenient mini-mall ever.</vt:lpstr>
      <vt:lpstr>They’re gonna need a heckuva lot more than an A/C.</vt:lpstr>
      <vt:lpstr>Someone has had enough</vt:lpstr>
      <vt:lpstr>Which sign do I follow!?</vt:lpstr>
      <vt:lpstr>And the award for most random sign ever goes to…</vt:lpstr>
      <vt:lpstr>Ouch. Right to the bone!</vt:lpstr>
      <vt:lpstr>Good luck using a GPS.</vt:lpstr>
      <vt:lpstr>“Quality control? Who needs that!?”</vt:lpstr>
      <vt:lpstr>Then nobody’s laughing.</vt:lpstr>
      <vt:lpstr>Almost too quiet…</vt:lpstr>
      <vt:lpstr>A road, you say?</vt:lpstr>
      <vt:lpstr>Soon, we’ll need this for Pokemon Go.</vt:lpstr>
      <vt:lpstr>To hell with that blasted cat!</vt:lpstr>
      <vt:lpstr>Hunting the most dangerous animal of all: children.</vt:lpstr>
      <vt:lpstr>PowerPoint Presentation</vt:lpstr>
      <vt:lpstr>What a smug jerk</vt:lpstr>
      <vt:lpstr>At least they tried</vt:lpstr>
      <vt:lpstr>PowerPoint Presentation</vt:lpstr>
      <vt:lpstr>At least you know how low they fly</vt:lpstr>
      <vt:lpstr>After wine, listen to this sign!</vt:lpstr>
      <vt:lpstr>PowerPoint Presentation</vt:lpstr>
      <vt:lpstr>A free ride? Sign me up!</vt:lpstr>
      <vt:lpstr>PowerPoint Presentation</vt:lpstr>
      <vt:lpstr>Or just stay off the road.</vt:lpstr>
      <vt:lpstr>PowerPoint Presentation</vt:lpstr>
      <vt:lpstr>PowerPoint Presentation</vt:lpstr>
      <vt:lpstr>Single folks, take note.</vt:lpstr>
      <vt:lpstr>Watch out for those rare vampire kangaroos.</vt:lpstr>
      <vt:lpstr>Still attached to an arm</vt:lpstr>
      <vt:lpstr>“We got excelled footage of him.”</vt:lpstr>
      <vt:lpstr>Whatever gets you through the day, I suppose.</vt:lpstr>
      <vt:lpstr>PowerPoint Presentation</vt:lpstr>
      <vt:lpstr>Made you look.</vt:lpstr>
      <vt:lpstr>Worms! Aaah! Get them away!</vt:lpstr>
      <vt:lpstr>Those sure are some nasty fish!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 one read it at 100 mph?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Here Are some Absurd Signs That People Actually Created</dc:title>
  <dc:creator>Joseph Naumann</dc:creator>
  <cp:lastModifiedBy>Joseph Naumann</cp:lastModifiedBy>
  <cp:revision>23</cp:revision>
  <dcterms:created xsi:type="dcterms:W3CDTF">2016-08-26T11:39:35Z</dcterms:created>
  <dcterms:modified xsi:type="dcterms:W3CDTF">2016-08-28T23:46:15Z</dcterms:modified>
</cp:coreProperties>
</file>