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1" r:id="rId35"/>
    <p:sldId id="292" r:id="rId36"/>
    <p:sldId id="293" r:id="rId37"/>
    <p:sldId id="294" r:id="rId38"/>
    <p:sldId id="296" r:id="rId39"/>
    <p:sldId id="295" r:id="rId40"/>
    <p:sldId id="2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660"/>
  </p:normalViewPr>
  <p:slideViewPr>
    <p:cSldViewPr snapToGrid="0" showGuides="1">
      <p:cViewPr varScale="1">
        <p:scale>
          <a:sx n="77" d="100"/>
          <a:sy n="77" d="100"/>
        </p:scale>
        <p:origin x="68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l">
              <a:defRPr sz="6000">
                <a:solidFill>
                  <a:schemeClr val="tx2"/>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accent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10/5/2017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8326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10/5/2017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631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10/5/2017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4623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10/5/2017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70246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p>
            <a:fld id="{4665E195-C89C-4871-8AE9-903FDB8B6D9D}" type="datetimeFigureOut">
              <a:rPr lang="en-US" smtClean="0"/>
              <a:t>10/5/2017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2336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65E195-C89C-4871-8AE9-903FDB8B6D9D}" type="datetimeFigureOut">
              <a:rPr lang="en-US" smtClean="0"/>
              <a:t>10/5/2017</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52187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65E195-C89C-4871-8AE9-903FDB8B6D9D}" type="datetimeFigureOut">
              <a:rPr lang="en-US" smtClean="0"/>
              <a:t>10/5/2017</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10092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65E195-C89C-4871-8AE9-903FDB8B6D9D}" type="datetimeFigureOut">
              <a:rPr lang="en-US" smtClean="0"/>
              <a:t>10/5/2017</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18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5E195-C89C-4871-8AE9-903FDB8B6D9D}" type="datetimeFigureOut">
              <a:rPr lang="en-US" smtClean="0"/>
              <a:t>10/5/2017</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976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10/5/2017</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436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10/5/2017</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52229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4665E195-C89C-4871-8AE9-903FDB8B6D9D}" type="datetimeFigureOut">
              <a:rPr lang="en-US" smtClean="0"/>
              <a:pPr/>
              <a:t>10/5/2017</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062D6987-FB6D-4DB8-81B8-AD0F35E3BB5F}" type="slidenum">
              <a:rPr lang="en-US" smtClean="0"/>
              <a:pPr/>
              <a:t>‹#›</a:t>
            </a:fld>
            <a:endParaRPr lang="en-US"/>
          </a:p>
        </p:txBody>
      </p:sp>
    </p:spTree>
    <p:extLst>
      <p:ext uri="{BB962C8B-B14F-4D97-AF65-F5344CB8AC3E}">
        <p14:creationId xmlns:p14="http://schemas.microsoft.com/office/powerpoint/2010/main" val="981562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6732"/>
            <a:ext cx="12192000" cy="6284536"/>
          </a:xfrm>
          <a:prstGeom prst="rect">
            <a:avLst/>
          </a:prstGeom>
        </p:spPr>
      </p:pic>
      <p:sp>
        <p:nvSpPr>
          <p:cNvPr id="2" name="Title 1"/>
          <p:cNvSpPr>
            <a:spLocks noGrp="1"/>
          </p:cNvSpPr>
          <p:nvPr>
            <p:ph type="ctrTitle"/>
          </p:nvPr>
        </p:nvSpPr>
        <p:spPr/>
        <p:txBody>
          <a:bodyPr/>
          <a:lstStyle/>
          <a:p>
            <a:pPr algn="ctr"/>
            <a:r>
              <a:rPr lang="en-US" b="1" dirty="0" smtClean="0">
                <a:solidFill>
                  <a:srgbClr val="FFFF00"/>
                </a:solidFill>
                <a:effectLst>
                  <a:outerShdw blurRad="38100" dist="38100" dir="2700000" algn="tl">
                    <a:srgbClr val="000000">
                      <a:alpha val="43137"/>
                    </a:srgbClr>
                  </a:outerShdw>
                </a:effectLst>
              </a:rPr>
              <a:t>Handsome Men Around the World</a:t>
            </a:r>
            <a:endParaRPr lang="en-US" b="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a:t>Subtitle</a:t>
            </a:r>
            <a:endParaRPr lang="en-US" dirty="0"/>
          </a:p>
        </p:txBody>
      </p:sp>
    </p:spTree>
    <p:extLst>
      <p:ext uri="{BB962C8B-B14F-4D97-AF65-F5344CB8AC3E}">
        <p14:creationId xmlns:p14="http://schemas.microsoft.com/office/powerpoint/2010/main" val="1756136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08507" cy="662009"/>
          </a:xfrm>
        </p:spPr>
        <p:txBody>
          <a:bodyPr>
            <a:normAutofit fontScale="90000"/>
          </a:bodyPr>
          <a:lstStyle/>
          <a:p>
            <a:pPr algn="r"/>
            <a:r>
              <a:rPr lang="en-US" dirty="0"/>
              <a:t>Purab </a:t>
            </a:r>
            <a:r>
              <a:rPr lang="en-US" dirty="0" err="1"/>
              <a:t>Kohli</a:t>
            </a:r>
            <a:endParaRPr lang="en-US" dirty="0"/>
          </a:p>
        </p:txBody>
      </p:sp>
      <p:pic>
        <p:nvPicPr>
          <p:cNvPr id="4" name="Content Placeholder 3"/>
          <p:cNvPicPr>
            <a:picLocks noGrp="1" noChangeAspect="1"/>
          </p:cNvPicPr>
          <p:nvPr>
            <p:ph idx="1"/>
          </p:nvPr>
        </p:nvPicPr>
        <p:blipFill>
          <a:blip r:embed="rId2"/>
          <a:stretch>
            <a:fillRect/>
          </a:stretch>
        </p:blipFill>
        <p:spPr>
          <a:xfrm>
            <a:off x="-1" y="-1"/>
            <a:ext cx="4912850" cy="6858001"/>
          </a:xfrm>
          <a:prstGeom prst="rect">
            <a:avLst/>
          </a:prstGeom>
        </p:spPr>
      </p:pic>
      <p:sp>
        <p:nvSpPr>
          <p:cNvPr id="5" name="Rectangle 4"/>
          <p:cNvSpPr/>
          <p:nvPr/>
        </p:nvSpPr>
        <p:spPr>
          <a:xfrm>
            <a:off x="4912849" y="1069093"/>
            <a:ext cx="5684170" cy="1015663"/>
          </a:xfrm>
          <a:prstGeom prst="rect">
            <a:avLst/>
          </a:prstGeom>
        </p:spPr>
        <p:txBody>
          <a:bodyPr wrap="square">
            <a:spAutoFit/>
          </a:bodyPr>
          <a:lstStyle/>
          <a:p>
            <a:r>
              <a:rPr lang="en-US" sz="2000" b="1" dirty="0"/>
              <a:t>Purab </a:t>
            </a:r>
            <a:r>
              <a:rPr lang="en-US" sz="2000" b="1" dirty="0" err="1"/>
              <a:t>Kohli</a:t>
            </a:r>
            <a:r>
              <a:rPr lang="en-US" sz="2000" b="1" dirty="0"/>
              <a:t> is an Indian actor and celebrity. He recently starred in the Netflix show Sense8.</a:t>
            </a:r>
          </a:p>
        </p:txBody>
      </p:sp>
      <p:pic>
        <p:nvPicPr>
          <p:cNvPr id="6" name="Picture 5"/>
          <p:cNvPicPr>
            <a:picLocks noChangeAspect="1"/>
          </p:cNvPicPr>
          <p:nvPr/>
        </p:nvPicPr>
        <p:blipFill>
          <a:blip r:embed="rId3"/>
          <a:stretch>
            <a:fillRect/>
          </a:stretch>
        </p:blipFill>
        <p:spPr>
          <a:xfrm>
            <a:off x="4912849" y="2541944"/>
            <a:ext cx="7279151" cy="4316056"/>
          </a:xfrm>
          <a:prstGeom prst="rect">
            <a:avLst/>
          </a:prstGeom>
        </p:spPr>
      </p:pic>
    </p:spTree>
    <p:extLst>
      <p:ext uri="{BB962C8B-B14F-4D97-AF65-F5344CB8AC3E}">
        <p14:creationId xmlns:p14="http://schemas.microsoft.com/office/powerpoint/2010/main" val="2268740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normAutofit fontScale="90000"/>
          </a:bodyPr>
          <a:lstStyle/>
          <a:p>
            <a:r>
              <a:rPr lang="en-US" dirty="0"/>
              <a:t>Prince </a:t>
            </a:r>
            <a:r>
              <a:rPr lang="en-US" dirty="0" err="1"/>
              <a:t>Hashim</a:t>
            </a:r>
            <a:r>
              <a:rPr lang="en-US" dirty="0"/>
              <a:t> bin Hussein of Jordan</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0" y="636300"/>
            <a:ext cx="5047989" cy="6221700"/>
          </a:xfrm>
          <a:prstGeom prst="rect">
            <a:avLst/>
          </a:prstGeom>
        </p:spPr>
      </p:pic>
      <p:pic>
        <p:nvPicPr>
          <p:cNvPr id="5" name="Picture 4"/>
          <p:cNvPicPr>
            <a:picLocks noChangeAspect="1"/>
          </p:cNvPicPr>
          <p:nvPr/>
        </p:nvPicPr>
        <p:blipFill>
          <a:blip r:embed="rId3"/>
          <a:stretch>
            <a:fillRect/>
          </a:stretch>
        </p:blipFill>
        <p:spPr>
          <a:xfrm>
            <a:off x="6714994" y="2676525"/>
            <a:ext cx="3810000" cy="4181475"/>
          </a:xfrm>
          <a:prstGeom prst="rect">
            <a:avLst/>
          </a:prstGeom>
        </p:spPr>
      </p:pic>
      <p:sp>
        <p:nvSpPr>
          <p:cNvPr id="6" name="Rectangle 5"/>
          <p:cNvSpPr/>
          <p:nvPr/>
        </p:nvSpPr>
        <p:spPr>
          <a:xfrm>
            <a:off x="5047989" y="775281"/>
            <a:ext cx="5361140" cy="1323439"/>
          </a:xfrm>
          <a:prstGeom prst="rect">
            <a:avLst/>
          </a:prstGeom>
        </p:spPr>
        <p:txBody>
          <a:bodyPr wrap="square">
            <a:spAutoFit/>
          </a:bodyPr>
          <a:lstStyle/>
          <a:p>
            <a:r>
              <a:rPr lang="en-US" sz="2000" b="1" dirty="0"/>
              <a:t>Prince </a:t>
            </a:r>
            <a:r>
              <a:rPr lang="en-US" sz="2000" b="1" dirty="0" err="1"/>
              <a:t>Hashim</a:t>
            </a:r>
            <a:r>
              <a:rPr lang="en-US" sz="2000" b="1" dirty="0"/>
              <a:t> bin Hussein is one of the sons of Jordanian King Hussein and Queen Noor. He is in the line of succession for the throne.</a:t>
            </a:r>
          </a:p>
        </p:txBody>
      </p:sp>
    </p:spTree>
    <p:extLst>
      <p:ext uri="{BB962C8B-B14F-4D97-AF65-F5344CB8AC3E}">
        <p14:creationId xmlns:p14="http://schemas.microsoft.com/office/powerpoint/2010/main" val="61818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808923" cy="549275"/>
          </a:xfrm>
        </p:spPr>
        <p:txBody>
          <a:bodyPr>
            <a:normAutofit fontScale="90000"/>
          </a:bodyPr>
          <a:lstStyle/>
          <a:p>
            <a:pPr algn="r"/>
            <a:r>
              <a:rPr lang="en-US" dirty="0"/>
              <a:t>Jayden Flood</a:t>
            </a:r>
          </a:p>
        </p:txBody>
      </p:sp>
      <p:pic>
        <p:nvPicPr>
          <p:cNvPr id="4" name="Content Placeholder 3"/>
          <p:cNvPicPr>
            <a:picLocks noGrp="1" noChangeAspect="1"/>
          </p:cNvPicPr>
          <p:nvPr>
            <p:ph idx="1"/>
          </p:nvPr>
        </p:nvPicPr>
        <p:blipFill rotWithShape="1">
          <a:blip r:embed="rId2"/>
          <a:srcRect b="7754"/>
          <a:stretch/>
        </p:blipFill>
        <p:spPr>
          <a:xfrm>
            <a:off x="0" y="-8051"/>
            <a:ext cx="4508182" cy="6866051"/>
          </a:xfrm>
          <a:prstGeom prst="rect">
            <a:avLst/>
          </a:prstGeom>
        </p:spPr>
      </p:pic>
      <p:pic>
        <p:nvPicPr>
          <p:cNvPr id="5" name="Picture 4"/>
          <p:cNvPicPr>
            <a:picLocks noChangeAspect="1"/>
          </p:cNvPicPr>
          <p:nvPr/>
        </p:nvPicPr>
        <p:blipFill>
          <a:blip r:embed="rId3"/>
          <a:stretch>
            <a:fillRect/>
          </a:stretch>
        </p:blipFill>
        <p:spPr>
          <a:xfrm>
            <a:off x="6363222" y="1835069"/>
            <a:ext cx="3649053" cy="5483849"/>
          </a:xfrm>
          <a:prstGeom prst="rect">
            <a:avLst/>
          </a:prstGeom>
        </p:spPr>
      </p:pic>
      <p:sp>
        <p:nvSpPr>
          <p:cNvPr id="6" name="Rectangle 5"/>
          <p:cNvSpPr/>
          <p:nvPr/>
        </p:nvSpPr>
        <p:spPr>
          <a:xfrm>
            <a:off x="4651332" y="754222"/>
            <a:ext cx="6096000" cy="1015663"/>
          </a:xfrm>
          <a:prstGeom prst="rect">
            <a:avLst/>
          </a:prstGeom>
        </p:spPr>
        <p:txBody>
          <a:bodyPr>
            <a:spAutoFit/>
          </a:bodyPr>
          <a:lstStyle/>
          <a:p>
            <a:r>
              <a:rPr lang="en-US" sz="2000" b="1" dirty="0"/>
              <a:t>Jayden Flood is a model of Maori and Tongan descent. He and his brother model under Global Indigenous Management.</a:t>
            </a:r>
          </a:p>
        </p:txBody>
      </p:sp>
    </p:spTree>
    <p:extLst>
      <p:ext uri="{BB962C8B-B14F-4D97-AF65-F5344CB8AC3E}">
        <p14:creationId xmlns:p14="http://schemas.microsoft.com/office/powerpoint/2010/main" val="416661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15" y="0"/>
            <a:ext cx="9595981" cy="762217"/>
          </a:xfrm>
        </p:spPr>
        <p:txBody>
          <a:bodyPr/>
          <a:lstStyle/>
          <a:p>
            <a:pPr algn="r"/>
            <a:r>
              <a:rPr lang="en-US" dirty="0"/>
              <a:t>Jason </a:t>
            </a:r>
            <a:r>
              <a:rPr lang="en-US" dirty="0" err="1"/>
              <a:t>Derulo</a:t>
            </a:r>
            <a:endParaRPr lang="en-US" dirty="0"/>
          </a:p>
        </p:txBody>
      </p:sp>
      <p:pic>
        <p:nvPicPr>
          <p:cNvPr id="4" name="Content Placeholder 3"/>
          <p:cNvPicPr>
            <a:picLocks noGrp="1" noChangeAspect="1"/>
          </p:cNvPicPr>
          <p:nvPr>
            <p:ph idx="1"/>
          </p:nvPr>
        </p:nvPicPr>
        <p:blipFill>
          <a:blip r:embed="rId2"/>
          <a:stretch>
            <a:fillRect/>
          </a:stretch>
        </p:blipFill>
        <p:spPr>
          <a:xfrm>
            <a:off x="0" y="0"/>
            <a:ext cx="4603315" cy="6858000"/>
          </a:xfrm>
          <a:prstGeom prst="rect">
            <a:avLst/>
          </a:prstGeom>
        </p:spPr>
      </p:pic>
      <p:pic>
        <p:nvPicPr>
          <p:cNvPr id="5" name="Picture 4"/>
          <p:cNvPicPr>
            <a:picLocks noChangeAspect="1"/>
          </p:cNvPicPr>
          <p:nvPr/>
        </p:nvPicPr>
        <p:blipFill>
          <a:blip r:embed="rId3"/>
          <a:stretch>
            <a:fillRect/>
          </a:stretch>
        </p:blipFill>
        <p:spPr>
          <a:xfrm>
            <a:off x="4603314" y="1934063"/>
            <a:ext cx="7588685" cy="4973507"/>
          </a:xfrm>
          <a:prstGeom prst="rect">
            <a:avLst/>
          </a:prstGeom>
        </p:spPr>
      </p:pic>
      <p:sp>
        <p:nvSpPr>
          <p:cNvPr id="6" name="Rectangle 5"/>
          <p:cNvSpPr/>
          <p:nvPr/>
        </p:nvSpPr>
        <p:spPr>
          <a:xfrm>
            <a:off x="4776592" y="811787"/>
            <a:ext cx="6096000" cy="707886"/>
          </a:xfrm>
          <a:prstGeom prst="rect">
            <a:avLst/>
          </a:prstGeom>
        </p:spPr>
        <p:txBody>
          <a:bodyPr>
            <a:spAutoFit/>
          </a:bodyPr>
          <a:lstStyle/>
          <a:p>
            <a:r>
              <a:rPr lang="en-US" sz="2000" b="1" dirty="0"/>
              <a:t>Jason </a:t>
            </a:r>
            <a:r>
              <a:rPr lang="en-US" sz="2000" b="1" dirty="0" err="1"/>
              <a:t>Derulo</a:t>
            </a:r>
            <a:r>
              <a:rPr lang="en-US" sz="2000" b="1" dirty="0"/>
              <a:t> is a famous American singer of Haitian descent.</a:t>
            </a:r>
          </a:p>
        </p:txBody>
      </p:sp>
    </p:spTree>
    <p:extLst>
      <p:ext uri="{BB962C8B-B14F-4D97-AF65-F5344CB8AC3E}">
        <p14:creationId xmlns:p14="http://schemas.microsoft.com/office/powerpoint/2010/main" val="368583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737" y="0"/>
            <a:ext cx="10147126" cy="549275"/>
          </a:xfrm>
        </p:spPr>
        <p:txBody>
          <a:bodyPr>
            <a:normAutofit fontScale="90000"/>
          </a:bodyPr>
          <a:lstStyle/>
          <a:p>
            <a:pPr algn="r"/>
            <a:r>
              <a:rPr lang="en-US" dirty="0"/>
              <a:t>Nazril </a:t>
            </a:r>
            <a:r>
              <a:rPr lang="en-US" dirty="0" err="1"/>
              <a:t>Irham</a:t>
            </a:r>
            <a:endParaRPr lang="en-US" dirty="0"/>
          </a:p>
        </p:txBody>
      </p:sp>
      <p:pic>
        <p:nvPicPr>
          <p:cNvPr id="4" name="Content Placeholder 3"/>
          <p:cNvPicPr>
            <a:picLocks noGrp="1" noChangeAspect="1"/>
          </p:cNvPicPr>
          <p:nvPr>
            <p:ph idx="1"/>
          </p:nvPr>
        </p:nvPicPr>
        <p:blipFill>
          <a:blip r:embed="rId2"/>
          <a:stretch>
            <a:fillRect/>
          </a:stretch>
        </p:blipFill>
        <p:spPr>
          <a:xfrm>
            <a:off x="-1" y="0"/>
            <a:ext cx="6383547" cy="6858000"/>
          </a:xfrm>
          <a:prstGeom prst="rect">
            <a:avLst/>
          </a:prstGeom>
        </p:spPr>
      </p:pic>
      <p:sp>
        <p:nvSpPr>
          <p:cNvPr id="5" name="Rectangle 4"/>
          <p:cNvSpPr/>
          <p:nvPr/>
        </p:nvSpPr>
        <p:spPr>
          <a:xfrm>
            <a:off x="6383546" y="549275"/>
            <a:ext cx="5090295" cy="2246769"/>
          </a:xfrm>
          <a:prstGeom prst="rect">
            <a:avLst/>
          </a:prstGeom>
        </p:spPr>
        <p:txBody>
          <a:bodyPr wrap="square">
            <a:spAutoFit/>
          </a:bodyPr>
          <a:lstStyle/>
          <a:p>
            <a:r>
              <a:rPr lang="en-US" sz="2000" b="1" dirty="0"/>
              <a:t>Nazril </a:t>
            </a:r>
            <a:r>
              <a:rPr lang="en-US" sz="2000" b="1" dirty="0" err="1"/>
              <a:t>Irham</a:t>
            </a:r>
            <a:r>
              <a:rPr lang="en-US" sz="2000" b="1" dirty="0"/>
              <a:t>, more commonly known as Ariel, is an Indonesian rock star. He is the founder of the group Noah. Ariel spent two years in prison after sex tapes with him leaked, and he was charged under Indonesian laws prohibiting pornography and adultery.</a:t>
            </a:r>
          </a:p>
        </p:txBody>
      </p:sp>
      <p:pic>
        <p:nvPicPr>
          <p:cNvPr id="6" name="Picture 5"/>
          <p:cNvPicPr>
            <a:picLocks noChangeAspect="1"/>
          </p:cNvPicPr>
          <p:nvPr/>
        </p:nvPicPr>
        <p:blipFill>
          <a:blip r:embed="rId3"/>
          <a:stretch>
            <a:fillRect/>
          </a:stretch>
        </p:blipFill>
        <p:spPr>
          <a:xfrm>
            <a:off x="6801632" y="2770305"/>
            <a:ext cx="5390367" cy="4087695"/>
          </a:xfrm>
          <a:prstGeom prst="rect">
            <a:avLst/>
          </a:prstGeom>
        </p:spPr>
      </p:pic>
    </p:spTree>
    <p:extLst>
      <p:ext uri="{BB962C8B-B14F-4D97-AF65-F5344CB8AC3E}">
        <p14:creationId xmlns:p14="http://schemas.microsoft.com/office/powerpoint/2010/main" val="309162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13984"/>
          </a:xfrm>
        </p:spPr>
        <p:txBody>
          <a:bodyPr>
            <a:normAutofit fontScale="90000"/>
          </a:bodyPr>
          <a:lstStyle/>
          <a:p>
            <a:pPr algn="r"/>
            <a:r>
              <a:rPr lang="en-US" dirty="0"/>
              <a:t>Andrew Orozco</a:t>
            </a:r>
          </a:p>
        </p:txBody>
      </p:sp>
      <p:pic>
        <p:nvPicPr>
          <p:cNvPr id="4" name="Content Placeholder 3"/>
          <p:cNvPicPr>
            <a:picLocks noGrp="1" noChangeAspect="1"/>
          </p:cNvPicPr>
          <p:nvPr>
            <p:ph idx="1"/>
          </p:nvPr>
        </p:nvPicPr>
        <p:blipFill>
          <a:blip r:embed="rId2"/>
          <a:stretch>
            <a:fillRect/>
          </a:stretch>
        </p:blipFill>
        <p:spPr>
          <a:xfrm>
            <a:off x="0" y="0"/>
            <a:ext cx="4603315" cy="6858000"/>
          </a:xfrm>
          <a:prstGeom prst="rect">
            <a:avLst/>
          </a:prstGeom>
        </p:spPr>
      </p:pic>
      <p:sp>
        <p:nvSpPr>
          <p:cNvPr id="5" name="Rectangle 4"/>
          <p:cNvSpPr/>
          <p:nvPr/>
        </p:nvSpPr>
        <p:spPr>
          <a:xfrm>
            <a:off x="4603315" y="713985"/>
            <a:ext cx="6096000" cy="707886"/>
          </a:xfrm>
          <a:prstGeom prst="rect">
            <a:avLst/>
          </a:prstGeom>
        </p:spPr>
        <p:txBody>
          <a:bodyPr>
            <a:spAutoFit/>
          </a:bodyPr>
          <a:lstStyle/>
          <a:p>
            <a:r>
              <a:rPr lang="en-US" sz="2000" b="1" dirty="0"/>
              <a:t>Andrew Orozco is a Native American actor and model.</a:t>
            </a:r>
          </a:p>
        </p:txBody>
      </p:sp>
      <p:pic>
        <p:nvPicPr>
          <p:cNvPr id="6" name="Picture 5"/>
          <p:cNvPicPr>
            <a:picLocks noChangeAspect="1"/>
          </p:cNvPicPr>
          <p:nvPr/>
        </p:nvPicPr>
        <p:blipFill>
          <a:blip r:embed="rId3"/>
          <a:stretch>
            <a:fillRect/>
          </a:stretch>
        </p:blipFill>
        <p:spPr>
          <a:xfrm>
            <a:off x="4603314" y="2152827"/>
            <a:ext cx="7588685" cy="4715826"/>
          </a:xfrm>
          <a:prstGeom prst="rect">
            <a:avLst/>
          </a:prstGeom>
        </p:spPr>
      </p:pic>
    </p:spTree>
    <p:extLst>
      <p:ext uri="{BB962C8B-B14F-4D97-AF65-F5344CB8AC3E}">
        <p14:creationId xmlns:p14="http://schemas.microsoft.com/office/powerpoint/2010/main" val="807714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72" y="0"/>
            <a:ext cx="9608507" cy="662009"/>
          </a:xfrm>
        </p:spPr>
        <p:txBody>
          <a:bodyPr>
            <a:normAutofit fontScale="90000"/>
          </a:bodyPr>
          <a:lstStyle/>
          <a:p>
            <a:pPr algn="r"/>
            <a:r>
              <a:rPr lang="en-US" dirty="0"/>
              <a:t>Kim Jong In</a:t>
            </a:r>
          </a:p>
        </p:txBody>
      </p:sp>
      <p:pic>
        <p:nvPicPr>
          <p:cNvPr id="4" name="Content Placeholder 3"/>
          <p:cNvPicPr>
            <a:picLocks noGrp="1" noChangeAspect="1"/>
          </p:cNvPicPr>
          <p:nvPr>
            <p:ph idx="1"/>
          </p:nvPr>
        </p:nvPicPr>
        <p:blipFill>
          <a:blip r:embed="rId2"/>
          <a:stretch>
            <a:fillRect/>
          </a:stretch>
        </p:blipFill>
        <p:spPr>
          <a:xfrm>
            <a:off x="0" y="0"/>
            <a:ext cx="4703702" cy="6858000"/>
          </a:xfrm>
          <a:prstGeom prst="rect">
            <a:avLst/>
          </a:prstGeom>
        </p:spPr>
      </p:pic>
      <p:sp>
        <p:nvSpPr>
          <p:cNvPr id="5" name="Rectangle 4"/>
          <p:cNvSpPr/>
          <p:nvPr/>
        </p:nvSpPr>
        <p:spPr>
          <a:xfrm>
            <a:off x="4703702" y="662009"/>
            <a:ext cx="6096000" cy="1015663"/>
          </a:xfrm>
          <a:prstGeom prst="rect">
            <a:avLst/>
          </a:prstGeom>
        </p:spPr>
        <p:txBody>
          <a:bodyPr>
            <a:spAutoFit/>
          </a:bodyPr>
          <a:lstStyle/>
          <a:p>
            <a:r>
              <a:rPr lang="en-US" sz="2000" b="1" dirty="0"/>
              <a:t>Kim Jong In, more commonly known by his stage name Kai, is the main dancer and visual of famous K-Pop group EXO. He is divine.</a:t>
            </a:r>
          </a:p>
        </p:txBody>
      </p:sp>
      <p:pic>
        <p:nvPicPr>
          <p:cNvPr id="6" name="Picture 5"/>
          <p:cNvPicPr>
            <a:picLocks noChangeAspect="1"/>
          </p:cNvPicPr>
          <p:nvPr/>
        </p:nvPicPr>
        <p:blipFill>
          <a:blip r:embed="rId3"/>
          <a:stretch>
            <a:fillRect/>
          </a:stretch>
        </p:blipFill>
        <p:spPr>
          <a:xfrm>
            <a:off x="6285194" y="1847523"/>
            <a:ext cx="3719689" cy="5010477"/>
          </a:xfrm>
          <a:prstGeom prst="rect">
            <a:avLst/>
          </a:prstGeom>
        </p:spPr>
      </p:pic>
    </p:spTree>
    <p:extLst>
      <p:ext uri="{BB962C8B-B14F-4D97-AF65-F5344CB8AC3E}">
        <p14:creationId xmlns:p14="http://schemas.microsoft.com/office/powerpoint/2010/main" val="120217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9307882" cy="563671"/>
          </a:xfrm>
        </p:spPr>
        <p:txBody>
          <a:bodyPr>
            <a:normAutofit fontScale="90000"/>
          </a:bodyPr>
          <a:lstStyle/>
          <a:p>
            <a:pPr algn="r"/>
            <a:r>
              <a:rPr lang="en-US" dirty="0"/>
              <a:t>Benjamin </a:t>
            </a:r>
            <a:r>
              <a:rPr lang="en-US" dirty="0" err="1"/>
              <a:t>Bratt</a:t>
            </a:r>
            <a:endParaRPr lang="en-US" dirty="0"/>
          </a:p>
        </p:txBody>
      </p:sp>
      <p:pic>
        <p:nvPicPr>
          <p:cNvPr id="4" name="Content Placeholder 3"/>
          <p:cNvPicPr>
            <a:picLocks noGrp="1" noChangeAspect="1"/>
          </p:cNvPicPr>
          <p:nvPr>
            <p:ph idx="1"/>
          </p:nvPr>
        </p:nvPicPr>
        <p:blipFill>
          <a:blip r:embed="rId2"/>
          <a:stretch>
            <a:fillRect/>
          </a:stretch>
        </p:blipFill>
        <p:spPr>
          <a:xfrm>
            <a:off x="-1" y="537424"/>
            <a:ext cx="6789107" cy="6320576"/>
          </a:xfrm>
          <a:prstGeom prst="rect">
            <a:avLst/>
          </a:prstGeom>
        </p:spPr>
      </p:pic>
      <p:sp>
        <p:nvSpPr>
          <p:cNvPr id="5" name="Rectangle 4"/>
          <p:cNvSpPr/>
          <p:nvPr/>
        </p:nvSpPr>
        <p:spPr>
          <a:xfrm>
            <a:off x="6789106" y="777929"/>
            <a:ext cx="5402894" cy="707886"/>
          </a:xfrm>
          <a:prstGeom prst="rect">
            <a:avLst/>
          </a:prstGeom>
        </p:spPr>
        <p:txBody>
          <a:bodyPr wrap="square">
            <a:spAutoFit/>
          </a:bodyPr>
          <a:lstStyle/>
          <a:p>
            <a:r>
              <a:rPr lang="en-US" sz="2000" b="1" dirty="0"/>
              <a:t>Benjamin </a:t>
            </a:r>
            <a:r>
              <a:rPr lang="en-US" sz="2000" b="1" dirty="0" err="1"/>
              <a:t>Bratt</a:t>
            </a:r>
            <a:r>
              <a:rPr lang="en-US" sz="2000" b="1" dirty="0"/>
              <a:t> is an American actor of Peruvian descent.</a:t>
            </a:r>
          </a:p>
        </p:txBody>
      </p:sp>
      <p:pic>
        <p:nvPicPr>
          <p:cNvPr id="6" name="Picture 5"/>
          <p:cNvPicPr>
            <a:picLocks noChangeAspect="1"/>
          </p:cNvPicPr>
          <p:nvPr/>
        </p:nvPicPr>
        <p:blipFill>
          <a:blip r:embed="rId3"/>
          <a:stretch>
            <a:fillRect/>
          </a:stretch>
        </p:blipFill>
        <p:spPr>
          <a:xfrm>
            <a:off x="7580907" y="1700073"/>
            <a:ext cx="3909104" cy="5157927"/>
          </a:xfrm>
          <a:prstGeom prst="rect">
            <a:avLst/>
          </a:prstGeom>
        </p:spPr>
      </p:pic>
    </p:spTree>
    <p:extLst>
      <p:ext uri="{BB962C8B-B14F-4D97-AF65-F5344CB8AC3E}">
        <p14:creationId xmlns:p14="http://schemas.microsoft.com/office/powerpoint/2010/main" val="3183486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9232726" cy="799796"/>
          </a:xfrm>
        </p:spPr>
        <p:txBody>
          <a:bodyPr/>
          <a:lstStyle/>
          <a:p>
            <a:pPr algn="r"/>
            <a:r>
              <a:rPr lang="en-US" dirty="0"/>
              <a:t>Rami </a:t>
            </a:r>
            <a:r>
              <a:rPr lang="en-US" dirty="0" err="1"/>
              <a:t>Malek</a:t>
            </a:r>
            <a:endParaRPr lang="en-US" dirty="0"/>
          </a:p>
        </p:txBody>
      </p:sp>
      <p:pic>
        <p:nvPicPr>
          <p:cNvPr id="4" name="Content Placeholder 3"/>
          <p:cNvPicPr>
            <a:picLocks noGrp="1" noChangeAspect="1"/>
          </p:cNvPicPr>
          <p:nvPr>
            <p:ph idx="1"/>
          </p:nvPr>
        </p:nvPicPr>
        <p:blipFill>
          <a:blip r:embed="rId2"/>
          <a:stretch>
            <a:fillRect/>
          </a:stretch>
        </p:blipFill>
        <p:spPr>
          <a:xfrm>
            <a:off x="0" y="0"/>
            <a:ext cx="5079999" cy="6858000"/>
          </a:xfrm>
          <a:prstGeom prst="rect">
            <a:avLst/>
          </a:prstGeom>
        </p:spPr>
      </p:pic>
      <p:pic>
        <p:nvPicPr>
          <p:cNvPr id="5" name="Picture 4"/>
          <p:cNvPicPr>
            <a:picLocks noChangeAspect="1"/>
          </p:cNvPicPr>
          <p:nvPr/>
        </p:nvPicPr>
        <p:blipFill>
          <a:blip r:embed="rId3"/>
          <a:stretch>
            <a:fillRect/>
          </a:stretch>
        </p:blipFill>
        <p:spPr>
          <a:xfrm>
            <a:off x="5079999" y="2105073"/>
            <a:ext cx="7220560" cy="4752928"/>
          </a:xfrm>
          <a:prstGeom prst="rect">
            <a:avLst/>
          </a:prstGeom>
        </p:spPr>
      </p:pic>
      <p:sp>
        <p:nvSpPr>
          <p:cNvPr id="6" name="Rectangle 5"/>
          <p:cNvSpPr/>
          <p:nvPr/>
        </p:nvSpPr>
        <p:spPr>
          <a:xfrm>
            <a:off x="5079999" y="913780"/>
            <a:ext cx="6096000" cy="707886"/>
          </a:xfrm>
          <a:prstGeom prst="rect">
            <a:avLst/>
          </a:prstGeom>
        </p:spPr>
        <p:txBody>
          <a:bodyPr>
            <a:spAutoFit/>
          </a:bodyPr>
          <a:lstStyle/>
          <a:p>
            <a:r>
              <a:rPr lang="en-US" sz="2000" b="1" dirty="0"/>
              <a:t>Rami </a:t>
            </a:r>
            <a:r>
              <a:rPr lang="en-US" sz="2000" b="1" dirty="0" err="1"/>
              <a:t>Malek</a:t>
            </a:r>
            <a:r>
              <a:rPr lang="en-US" sz="2000" b="1" dirty="0"/>
              <a:t> is an American actor of Egyptian descent.</a:t>
            </a:r>
          </a:p>
        </p:txBody>
      </p:sp>
    </p:spTree>
    <p:extLst>
      <p:ext uri="{BB962C8B-B14F-4D97-AF65-F5344CB8AC3E}">
        <p14:creationId xmlns:p14="http://schemas.microsoft.com/office/powerpoint/2010/main" val="312017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18" y="0"/>
            <a:ext cx="9633559" cy="799796"/>
          </a:xfrm>
        </p:spPr>
        <p:txBody>
          <a:bodyPr/>
          <a:lstStyle/>
          <a:p>
            <a:pPr algn="r"/>
            <a:r>
              <a:rPr lang="en-US" dirty="0"/>
              <a:t>Alfred Enoch</a:t>
            </a:r>
          </a:p>
        </p:txBody>
      </p:sp>
      <p:pic>
        <p:nvPicPr>
          <p:cNvPr id="4" name="Content Placeholder 3"/>
          <p:cNvPicPr>
            <a:picLocks noGrp="1" noChangeAspect="1"/>
          </p:cNvPicPr>
          <p:nvPr>
            <p:ph idx="1"/>
          </p:nvPr>
        </p:nvPicPr>
        <p:blipFill>
          <a:blip r:embed="rId2"/>
          <a:stretch>
            <a:fillRect/>
          </a:stretch>
        </p:blipFill>
        <p:spPr>
          <a:xfrm>
            <a:off x="0" y="0"/>
            <a:ext cx="4572000" cy="6858000"/>
          </a:xfrm>
          <a:prstGeom prst="rect">
            <a:avLst/>
          </a:prstGeom>
        </p:spPr>
      </p:pic>
      <p:sp>
        <p:nvSpPr>
          <p:cNvPr id="5" name="Rectangle 4"/>
          <p:cNvSpPr/>
          <p:nvPr/>
        </p:nvSpPr>
        <p:spPr>
          <a:xfrm>
            <a:off x="4572000" y="799796"/>
            <a:ext cx="6096000" cy="1323439"/>
          </a:xfrm>
          <a:prstGeom prst="rect">
            <a:avLst/>
          </a:prstGeom>
        </p:spPr>
        <p:txBody>
          <a:bodyPr>
            <a:spAutoFit/>
          </a:bodyPr>
          <a:lstStyle/>
          <a:p>
            <a:r>
              <a:rPr lang="en-US" sz="2000" b="1" dirty="0"/>
              <a:t>Alfred Enoch is a British actor. He starred in the Harry Potter movies and is currently one of the leads in the TV show How To Get Away With Murder.</a:t>
            </a:r>
          </a:p>
        </p:txBody>
      </p:sp>
    </p:spTree>
    <p:extLst>
      <p:ext uri="{BB962C8B-B14F-4D97-AF65-F5344CB8AC3E}">
        <p14:creationId xmlns:p14="http://schemas.microsoft.com/office/powerpoint/2010/main" val="2777856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3359"/>
            <a:ext cx="10515600" cy="6325644"/>
          </a:xfrm>
        </p:spPr>
        <p:txBody>
          <a:bodyPr>
            <a:normAutofit fontScale="92500"/>
          </a:bodyPr>
          <a:lstStyle/>
          <a:p>
            <a:r>
              <a:rPr lang="en-US" dirty="0"/>
              <a:t>Beauty </a:t>
            </a:r>
            <a:r>
              <a:rPr lang="en-US" dirty="0" smtClean="0"/>
              <a:t>(handsomeness) is </a:t>
            </a:r>
            <a:r>
              <a:rPr lang="en-US" dirty="0"/>
              <a:t>a characteristic of an animal, idea, object, person or place that provides a perceptual experience of pleasure or satisfaction. Beauty is studied as part of aesthetics, culture, social psychology, philosophy and sociology. An "ideal beauty" is an entity which is admired, or possesses features widely attributed to beauty in a particular culture, for perfection.</a:t>
            </a:r>
          </a:p>
          <a:p>
            <a:r>
              <a:rPr lang="en-US" dirty="0"/>
              <a:t>The experience of "beauty" often involves an interpretation of some entity as being in balance and harmony with nature, which may lead to feelings of attraction and emotional well-being. Because this can be a subjective experience, it is often said that "beauty is in the eye of the beholder."</a:t>
            </a:r>
          </a:p>
          <a:p>
            <a:r>
              <a:rPr lang="en-US" dirty="0"/>
              <a:t>There is evidence that perceptions of beauty are evolutionary determined, that things, aspects of people and landscapes considered beautiful are typically found in situations likely to give enhanced survival of the perceiving human's genes</a:t>
            </a:r>
            <a:r>
              <a:rPr lang="en-US" dirty="0" smtClean="0"/>
              <a:t>.</a:t>
            </a:r>
            <a:endParaRPr lang="en-US" dirty="0"/>
          </a:p>
        </p:txBody>
      </p:sp>
    </p:spTree>
    <p:extLst>
      <p:ext uri="{BB962C8B-B14F-4D97-AF65-F5344CB8AC3E}">
        <p14:creationId xmlns:p14="http://schemas.microsoft.com/office/powerpoint/2010/main" val="2405195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604"/>
            <a:ext cx="10515600" cy="524223"/>
          </a:xfrm>
        </p:spPr>
        <p:txBody>
          <a:bodyPr>
            <a:normAutofit fontScale="90000"/>
          </a:bodyPr>
          <a:lstStyle/>
          <a:p>
            <a:pPr algn="r"/>
            <a:r>
              <a:rPr lang="en-US" dirty="0" err="1"/>
              <a:t>Utkarsh</a:t>
            </a:r>
            <a:r>
              <a:rPr lang="en-US" dirty="0"/>
              <a:t> </a:t>
            </a:r>
            <a:r>
              <a:rPr lang="en-US" dirty="0" err="1"/>
              <a:t>Ambudkar</a:t>
            </a:r>
            <a:endParaRPr lang="en-US" dirty="0"/>
          </a:p>
        </p:txBody>
      </p:sp>
      <p:pic>
        <p:nvPicPr>
          <p:cNvPr id="5" name="Content Placeholder 4"/>
          <p:cNvPicPr>
            <a:picLocks noGrp="1" noChangeAspect="1"/>
          </p:cNvPicPr>
          <p:nvPr>
            <p:ph idx="1"/>
          </p:nvPr>
        </p:nvPicPr>
        <p:blipFill>
          <a:blip r:embed="rId2"/>
          <a:stretch>
            <a:fillRect/>
          </a:stretch>
        </p:blipFill>
        <p:spPr>
          <a:xfrm>
            <a:off x="0" y="-54672"/>
            <a:ext cx="4706249" cy="6912672"/>
          </a:xfrm>
          <a:prstGeom prst="rect">
            <a:avLst/>
          </a:prstGeom>
        </p:spPr>
      </p:pic>
      <p:pic>
        <p:nvPicPr>
          <p:cNvPr id="4" name="Picture 3"/>
          <p:cNvPicPr>
            <a:picLocks noChangeAspect="1"/>
          </p:cNvPicPr>
          <p:nvPr/>
        </p:nvPicPr>
        <p:blipFill>
          <a:blip r:embed="rId3"/>
          <a:stretch>
            <a:fillRect/>
          </a:stretch>
        </p:blipFill>
        <p:spPr>
          <a:xfrm>
            <a:off x="5160723" y="1556021"/>
            <a:ext cx="6530236" cy="5301979"/>
          </a:xfrm>
          <a:prstGeom prst="rect">
            <a:avLst/>
          </a:prstGeom>
        </p:spPr>
      </p:pic>
      <p:sp>
        <p:nvSpPr>
          <p:cNvPr id="6" name="Rectangle 5"/>
          <p:cNvSpPr/>
          <p:nvPr/>
        </p:nvSpPr>
        <p:spPr>
          <a:xfrm>
            <a:off x="4706249" y="808103"/>
            <a:ext cx="6096000" cy="707886"/>
          </a:xfrm>
          <a:prstGeom prst="rect">
            <a:avLst/>
          </a:prstGeom>
        </p:spPr>
        <p:txBody>
          <a:bodyPr>
            <a:spAutoFit/>
          </a:bodyPr>
          <a:lstStyle/>
          <a:p>
            <a:r>
              <a:rPr lang="en-US" sz="2000" b="1" dirty="0" err="1"/>
              <a:t>Utkarsh</a:t>
            </a:r>
            <a:r>
              <a:rPr lang="en-US" sz="2000" b="1" dirty="0"/>
              <a:t> </a:t>
            </a:r>
            <a:r>
              <a:rPr lang="en-US" sz="2000" b="1" dirty="0" err="1"/>
              <a:t>Ambudkar</a:t>
            </a:r>
            <a:r>
              <a:rPr lang="en-US" sz="2000" b="1" dirty="0"/>
              <a:t> is an American actor of Indian descent. He starred in Pitch Perfect.</a:t>
            </a:r>
          </a:p>
        </p:txBody>
      </p:sp>
    </p:spTree>
    <p:extLst>
      <p:ext uri="{BB962C8B-B14F-4D97-AF65-F5344CB8AC3E}">
        <p14:creationId xmlns:p14="http://schemas.microsoft.com/office/powerpoint/2010/main" val="2258353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75" y="0"/>
            <a:ext cx="9783871" cy="724639"/>
          </a:xfrm>
        </p:spPr>
        <p:txBody>
          <a:bodyPr>
            <a:normAutofit fontScale="90000"/>
          </a:bodyPr>
          <a:lstStyle/>
          <a:p>
            <a:pPr algn="r"/>
            <a:r>
              <a:rPr lang="en-US" dirty="0"/>
              <a:t>Lenny </a:t>
            </a:r>
            <a:r>
              <a:rPr lang="en-US" dirty="0" err="1"/>
              <a:t>Kravitz</a:t>
            </a:r>
            <a:endParaRPr lang="en-US" dirty="0"/>
          </a:p>
        </p:txBody>
      </p:sp>
      <p:pic>
        <p:nvPicPr>
          <p:cNvPr id="4" name="Content Placeholder 3"/>
          <p:cNvPicPr>
            <a:picLocks noGrp="1" noChangeAspect="1"/>
          </p:cNvPicPr>
          <p:nvPr>
            <p:ph idx="1"/>
          </p:nvPr>
        </p:nvPicPr>
        <p:blipFill>
          <a:blip r:embed="rId2"/>
          <a:stretch>
            <a:fillRect/>
          </a:stretch>
        </p:blipFill>
        <p:spPr>
          <a:xfrm>
            <a:off x="-1" y="0"/>
            <a:ext cx="4647651" cy="6858000"/>
          </a:xfrm>
          <a:prstGeom prst="rect">
            <a:avLst/>
          </a:prstGeom>
        </p:spPr>
      </p:pic>
      <p:pic>
        <p:nvPicPr>
          <p:cNvPr id="5" name="Picture 4"/>
          <p:cNvPicPr>
            <a:picLocks noChangeAspect="1"/>
          </p:cNvPicPr>
          <p:nvPr/>
        </p:nvPicPr>
        <p:blipFill>
          <a:blip r:embed="rId3"/>
          <a:stretch>
            <a:fillRect/>
          </a:stretch>
        </p:blipFill>
        <p:spPr>
          <a:xfrm>
            <a:off x="4682646" y="2608619"/>
            <a:ext cx="7509354" cy="4249381"/>
          </a:xfrm>
          <a:prstGeom prst="rect">
            <a:avLst/>
          </a:prstGeom>
        </p:spPr>
      </p:pic>
      <p:sp>
        <p:nvSpPr>
          <p:cNvPr id="6" name="Rectangle 5"/>
          <p:cNvSpPr/>
          <p:nvPr/>
        </p:nvSpPr>
        <p:spPr>
          <a:xfrm>
            <a:off x="4682646" y="913780"/>
            <a:ext cx="6096000" cy="707886"/>
          </a:xfrm>
          <a:prstGeom prst="rect">
            <a:avLst/>
          </a:prstGeom>
        </p:spPr>
        <p:txBody>
          <a:bodyPr>
            <a:spAutoFit/>
          </a:bodyPr>
          <a:lstStyle/>
          <a:p>
            <a:r>
              <a:rPr lang="en-US" sz="2000" b="1" dirty="0"/>
              <a:t>Lenny </a:t>
            </a:r>
            <a:r>
              <a:rPr lang="en-US" sz="2000" b="1" dirty="0" err="1"/>
              <a:t>Kravitz</a:t>
            </a:r>
            <a:r>
              <a:rPr lang="en-US" sz="2000" b="1" dirty="0"/>
              <a:t> is an American musician of Haitian and Ukrainian descent.</a:t>
            </a:r>
          </a:p>
        </p:txBody>
      </p:sp>
    </p:spTree>
    <p:extLst>
      <p:ext uri="{BB962C8B-B14F-4D97-AF65-F5344CB8AC3E}">
        <p14:creationId xmlns:p14="http://schemas.microsoft.com/office/powerpoint/2010/main" val="277709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92" y="0"/>
            <a:ext cx="9145044" cy="687061"/>
          </a:xfrm>
        </p:spPr>
        <p:txBody>
          <a:bodyPr>
            <a:normAutofit fontScale="90000"/>
          </a:bodyPr>
          <a:lstStyle/>
          <a:p>
            <a:pPr algn="r"/>
            <a:r>
              <a:rPr lang="en-US" dirty="0"/>
              <a:t>Jason </a:t>
            </a:r>
            <a:r>
              <a:rPr lang="en-US" dirty="0" err="1"/>
              <a:t>Momoa</a:t>
            </a:r>
            <a:endParaRPr lang="en-US" dirty="0"/>
          </a:p>
        </p:txBody>
      </p:sp>
      <p:pic>
        <p:nvPicPr>
          <p:cNvPr id="5" name="Content Placeholder 4"/>
          <p:cNvPicPr>
            <a:picLocks noGrp="1" noChangeAspect="1"/>
          </p:cNvPicPr>
          <p:nvPr>
            <p:ph idx="1"/>
          </p:nvPr>
        </p:nvPicPr>
        <p:blipFill>
          <a:blip r:embed="rId2"/>
          <a:stretch>
            <a:fillRect/>
          </a:stretch>
        </p:blipFill>
        <p:spPr>
          <a:xfrm>
            <a:off x="0" y="0"/>
            <a:ext cx="4935268" cy="6858000"/>
          </a:xfrm>
          <a:prstGeom prst="rect">
            <a:avLst/>
          </a:prstGeom>
        </p:spPr>
      </p:pic>
      <p:pic>
        <p:nvPicPr>
          <p:cNvPr id="4" name="Picture 3"/>
          <p:cNvPicPr>
            <a:picLocks noChangeAspect="1"/>
          </p:cNvPicPr>
          <p:nvPr/>
        </p:nvPicPr>
        <p:blipFill rotWithShape="1">
          <a:blip r:embed="rId3"/>
          <a:srcRect b="9425"/>
          <a:stretch/>
        </p:blipFill>
        <p:spPr>
          <a:xfrm>
            <a:off x="5047989" y="1419292"/>
            <a:ext cx="7030494" cy="5438708"/>
          </a:xfrm>
          <a:prstGeom prst="rect">
            <a:avLst/>
          </a:prstGeom>
        </p:spPr>
      </p:pic>
      <p:sp>
        <p:nvSpPr>
          <p:cNvPr id="6" name="Rectangle 5"/>
          <p:cNvSpPr/>
          <p:nvPr/>
        </p:nvSpPr>
        <p:spPr>
          <a:xfrm>
            <a:off x="4935268" y="687061"/>
            <a:ext cx="5574069" cy="707886"/>
          </a:xfrm>
          <a:prstGeom prst="rect">
            <a:avLst/>
          </a:prstGeom>
        </p:spPr>
        <p:txBody>
          <a:bodyPr wrap="square">
            <a:spAutoFit/>
          </a:bodyPr>
          <a:lstStyle/>
          <a:p>
            <a:r>
              <a:rPr lang="en-US" sz="2000" b="1" dirty="0"/>
              <a:t>Jason </a:t>
            </a:r>
            <a:r>
              <a:rPr lang="en-US" sz="2000" b="1" dirty="0" err="1"/>
              <a:t>Momoa</a:t>
            </a:r>
            <a:r>
              <a:rPr lang="en-US" sz="2000" b="1" dirty="0"/>
              <a:t> is a Hawaiian actor. He is most famous for his role in Game of Thrones.</a:t>
            </a:r>
          </a:p>
        </p:txBody>
      </p:sp>
    </p:spTree>
    <p:extLst>
      <p:ext uri="{BB962C8B-B14F-4D97-AF65-F5344CB8AC3E}">
        <p14:creationId xmlns:p14="http://schemas.microsoft.com/office/powerpoint/2010/main" val="3974048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9245252" cy="699587"/>
          </a:xfrm>
        </p:spPr>
        <p:txBody>
          <a:bodyPr>
            <a:normAutofit fontScale="90000"/>
          </a:bodyPr>
          <a:lstStyle/>
          <a:p>
            <a:pPr algn="r"/>
            <a:r>
              <a:rPr lang="en-US" dirty="0"/>
              <a:t>Gael Gabriel Garcia</a:t>
            </a:r>
          </a:p>
        </p:txBody>
      </p:sp>
      <p:pic>
        <p:nvPicPr>
          <p:cNvPr id="4" name="Content Placeholder 3"/>
          <p:cNvPicPr>
            <a:picLocks noGrp="1" noChangeAspect="1"/>
          </p:cNvPicPr>
          <p:nvPr>
            <p:ph idx="1"/>
          </p:nvPr>
        </p:nvPicPr>
        <p:blipFill>
          <a:blip r:embed="rId2"/>
          <a:stretch>
            <a:fillRect/>
          </a:stretch>
        </p:blipFill>
        <p:spPr>
          <a:xfrm>
            <a:off x="-1" y="0"/>
            <a:ext cx="4817889" cy="6858000"/>
          </a:xfrm>
          <a:prstGeom prst="rect">
            <a:avLst/>
          </a:prstGeom>
        </p:spPr>
      </p:pic>
      <p:pic>
        <p:nvPicPr>
          <p:cNvPr id="5" name="Picture 4"/>
          <p:cNvPicPr>
            <a:picLocks noChangeAspect="1"/>
          </p:cNvPicPr>
          <p:nvPr/>
        </p:nvPicPr>
        <p:blipFill>
          <a:blip r:embed="rId3"/>
          <a:stretch>
            <a:fillRect/>
          </a:stretch>
        </p:blipFill>
        <p:spPr>
          <a:xfrm>
            <a:off x="6013341" y="1099697"/>
            <a:ext cx="4606642" cy="5758303"/>
          </a:xfrm>
          <a:prstGeom prst="rect">
            <a:avLst/>
          </a:prstGeom>
        </p:spPr>
      </p:pic>
      <p:sp>
        <p:nvSpPr>
          <p:cNvPr id="6" name="Rectangle 5"/>
          <p:cNvSpPr/>
          <p:nvPr/>
        </p:nvSpPr>
        <p:spPr>
          <a:xfrm>
            <a:off x="5184665" y="699587"/>
            <a:ext cx="5024132" cy="400110"/>
          </a:xfrm>
          <a:prstGeom prst="rect">
            <a:avLst/>
          </a:prstGeom>
        </p:spPr>
        <p:txBody>
          <a:bodyPr wrap="none">
            <a:spAutoFit/>
          </a:bodyPr>
          <a:lstStyle/>
          <a:p>
            <a:r>
              <a:rPr lang="es-ES" sz="2000" b="1" dirty="0"/>
              <a:t>Gael </a:t>
            </a:r>
            <a:r>
              <a:rPr lang="es-ES" sz="2000" b="1" dirty="0" err="1"/>
              <a:t>Garcia</a:t>
            </a:r>
            <a:r>
              <a:rPr lang="es-ES" sz="2000" b="1" dirty="0"/>
              <a:t> Bernal </a:t>
            </a:r>
            <a:r>
              <a:rPr lang="es-ES" sz="2000" b="1" dirty="0" err="1"/>
              <a:t>is</a:t>
            </a:r>
            <a:r>
              <a:rPr lang="es-ES" sz="2000" b="1" dirty="0"/>
              <a:t> a </a:t>
            </a:r>
            <a:r>
              <a:rPr lang="es-ES" sz="2000" b="1" dirty="0" err="1"/>
              <a:t>Mexican</a:t>
            </a:r>
            <a:r>
              <a:rPr lang="es-ES" sz="2000" b="1" dirty="0"/>
              <a:t> actor.</a:t>
            </a:r>
            <a:endParaRPr lang="en-US" sz="2000" b="1" dirty="0"/>
          </a:p>
        </p:txBody>
      </p:sp>
    </p:spTree>
    <p:extLst>
      <p:ext uri="{BB962C8B-B14F-4D97-AF65-F5344CB8AC3E}">
        <p14:creationId xmlns:p14="http://schemas.microsoft.com/office/powerpoint/2010/main" val="4019514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888" y="0"/>
            <a:ext cx="9270304" cy="749691"/>
          </a:xfrm>
        </p:spPr>
        <p:txBody>
          <a:bodyPr>
            <a:normAutofit fontScale="90000"/>
          </a:bodyPr>
          <a:lstStyle/>
          <a:p>
            <a:pPr algn="r"/>
            <a:r>
              <a:rPr lang="en-US" dirty="0"/>
              <a:t>Hideo Muraoka</a:t>
            </a:r>
          </a:p>
        </p:txBody>
      </p:sp>
      <p:pic>
        <p:nvPicPr>
          <p:cNvPr id="4" name="Content Placeholder 3"/>
          <p:cNvPicPr>
            <a:picLocks noGrp="1" noChangeAspect="1"/>
          </p:cNvPicPr>
          <p:nvPr>
            <p:ph idx="1"/>
          </p:nvPr>
        </p:nvPicPr>
        <p:blipFill>
          <a:blip r:embed="rId2"/>
          <a:stretch>
            <a:fillRect/>
          </a:stretch>
        </p:blipFill>
        <p:spPr>
          <a:xfrm>
            <a:off x="0" y="0"/>
            <a:ext cx="4584224" cy="6858000"/>
          </a:xfrm>
          <a:prstGeom prst="rect">
            <a:avLst/>
          </a:prstGeom>
        </p:spPr>
      </p:pic>
      <p:sp>
        <p:nvSpPr>
          <p:cNvPr id="5" name="Rectangle 4"/>
          <p:cNvSpPr/>
          <p:nvPr/>
        </p:nvSpPr>
        <p:spPr>
          <a:xfrm>
            <a:off x="4749286" y="749691"/>
            <a:ext cx="5934638" cy="400110"/>
          </a:xfrm>
          <a:prstGeom prst="rect">
            <a:avLst/>
          </a:prstGeom>
        </p:spPr>
        <p:txBody>
          <a:bodyPr wrap="none">
            <a:spAutoFit/>
          </a:bodyPr>
          <a:lstStyle/>
          <a:p>
            <a:r>
              <a:rPr lang="en-US" sz="2000" b="1" dirty="0"/>
              <a:t>Hideo Muraoka is a Brazilian Japanese model.</a:t>
            </a:r>
          </a:p>
        </p:txBody>
      </p:sp>
      <p:pic>
        <p:nvPicPr>
          <p:cNvPr id="6" name="Picture 5"/>
          <p:cNvPicPr>
            <a:picLocks noChangeAspect="1"/>
          </p:cNvPicPr>
          <p:nvPr/>
        </p:nvPicPr>
        <p:blipFill>
          <a:blip r:embed="rId3"/>
          <a:stretch>
            <a:fillRect/>
          </a:stretch>
        </p:blipFill>
        <p:spPr>
          <a:xfrm>
            <a:off x="4584224" y="1780974"/>
            <a:ext cx="7607776" cy="5077026"/>
          </a:xfrm>
          <a:prstGeom prst="rect">
            <a:avLst/>
          </a:prstGeom>
        </p:spPr>
      </p:pic>
    </p:spTree>
    <p:extLst>
      <p:ext uri="{BB962C8B-B14F-4D97-AF65-F5344CB8AC3E}">
        <p14:creationId xmlns:p14="http://schemas.microsoft.com/office/powerpoint/2010/main" val="372205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524" y="0"/>
            <a:ext cx="9445668" cy="687061"/>
          </a:xfrm>
        </p:spPr>
        <p:txBody>
          <a:bodyPr>
            <a:normAutofit fontScale="90000"/>
          </a:bodyPr>
          <a:lstStyle/>
          <a:p>
            <a:pPr algn="r"/>
            <a:r>
              <a:rPr lang="en-US" dirty="0"/>
              <a:t>Alex </a:t>
            </a:r>
            <a:r>
              <a:rPr lang="en-US" dirty="0" err="1"/>
              <a:t>Meraz</a:t>
            </a:r>
            <a:endParaRPr lang="en-US" dirty="0"/>
          </a:p>
        </p:txBody>
      </p:sp>
      <p:pic>
        <p:nvPicPr>
          <p:cNvPr id="6" name="Content Placeholder 5"/>
          <p:cNvPicPr>
            <a:picLocks noGrp="1" noChangeAspect="1"/>
          </p:cNvPicPr>
          <p:nvPr>
            <p:ph idx="1"/>
          </p:nvPr>
        </p:nvPicPr>
        <p:blipFill>
          <a:blip r:embed="rId2"/>
          <a:stretch>
            <a:fillRect/>
          </a:stretch>
        </p:blipFill>
        <p:spPr>
          <a:xfrm>
            <a:off x="5348092" y="1102455"/>
            <a:ext cx="5921532" cy="5740261"/>
          </a:xfrm>
          <a:prstGeom prst="rect">
            <a:avLst/>
          </a:prstGeom>
        </p:spPr>
      </p:pic>
      <p:pic>
        <p:nvPicPr>
          <p:cNvPr id="4" name="Picture 3"/>
          <p:cNvPicPr>
            <a:picLocks noChangeAspect="1"/>
          </p:cNvPicPr>
          <p:nvPr/>
        </p:nvPicPr>
        <p:blipFill>
          <a:blip r:embed="rId3"/>
          <a:stretch>
            <a:fillRect/>
          </a:stretch>
        </p:blipFill>
        <p:spPr>
          <a:xfrm>
            <a:off x="0" y="0"/>
            <a:ext cx="4568145" cy="6858000"/>
          </a:xfrm>
          <a:prstGeom prst="rect">
            <a:avLst/>
          </a:prstGeom>
        </p:spPr>
      </p:pic>
      <p:sp>
        <p:nvSpPr>
          <p:cNvPr id="5" name="Rectangle 4"/>
          <p:cNvSpPr/>
          <p:nvPr/>
        </p:nvSpPr>
        <p:spPr>
          <a:xfrm>
            <a:off x="5235358" y="702345"/>
            <a:ext cx="4977645" cy="400110"/>
          </a:xfrm>
          <a:prstGeom prst="rect">
            <a:avLst/>
          </a:prstGeom>
        </p:spPr>
        <p:txBody>
          <a:bodyPr wrap="none">
            <a:spAutoFit/>
          </a:bodyPr>
          <a:lstStyle/>
          <a:p>
            <a:r>
              <a:rPr lang="en-US" sz="2000" b="1" dirty="0"/>
              <a:t>Alejandro </a:t>
            </a:r>
            <a:r>
              <a:rPr lang="en-US" sz="2000" b="1" dirty="0" err="1"/>
              <a:t>Meraz</a:t>
            </a:r>
            <a:r>
              <a:rPr lang="en-US" sz="2000" b="1" dirty="0"/>
              <a:t> is an American actor.</a:t>
            </a:r>
          </a:p>
        </p:txBody>
      </p:sp>
    </p:spTree>
    <p:extLst>
      <p:ext uri="{BB962C8B-B14F-4D97-AF65-F5344CB8AC3E}">
        <p14:creationId xmlns:p14="http://schemas.microsoft.com/office/powerpoint/2010/main" val="141271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43959" y="0"/>
            <a:ext cx="5156200" cy="641350"/>
          </a:xfrm>
        </p:spPr>
        <p:txBody>
          <a:bodyPr>
            <a:normAutofit fontScale="92500" lnSpcReduction="10000"/>
          </a:bodyPr>
          <a:lstStyle/>
          <a:p>
            <a:r>
              <a:rPr lang="en-US" dirty="0"/>
              <a:t>Sean </a:t>
            </a:r>
            <a:r>
              <a:rPr lang="en-US" dirty="0" err="1"/>
              <a:t>O'Pry</a:t>
            </a:r>
            <a:r>
              <a:rPr lang="en-US" dirty="0"/>
              <a:t> (5 July 1989) - American male model</a:t>
            </a:r>
            <a:r>
              <a:rPr lang="en-US" dirty="0" smtClean="0"/>
              <a:t>.</a:t>
            </a:r>
            <a:endParaRPr lang="en-US" dirty="0"/>
          </a:p>
        </p:txBody>
      </p:sp>
      <p:pic>
        <p:nvPicPr>
          <p:cNvPr id="9" name="Content Placeholder 8"/>
          <p:cNvPicPr>
            <a:picLocks noGrp="1" noChangeAspect="1"/>
          </p:cNvPicPr>
          <p:nvPr>
            <p:ph sz="half" idx="2"/>
          </p:nvPr>
        </p:nvPicPr>
        <p:blipFill>
          <a:blip r:embed="rId2"/>
          <a:stretch>
            <a:fillRect/>
          </a:stretch>
        </p:blipFill>
        <p:spPr>
          <a:xfrm>
            <a:off x="643959" y="791010"/>
            <a:ext cx="4877982" cy="6066990"/>
          </a:xfrm>
          <a:prstGeom prst="rect">
            <a:avLst/>
          </a:prstGeom>
        </p:spPr>
      </p:pic>
      <p:sp>
        <p:nvSpPr>
          <p:cNvPr id="7" name="Text Placeholder 6"/>
          <p:cNvSpPr>
            <a:spLocks noGrp="1"/>
          </p:cNvSpPr>
          <p:nvPr>
            <p:ph type="body" sz="quarter" idx="3"/>
          </p:nvPr>
        </p:nvSpPr>
        <p:spPr>
          <a:xfrm>
            <a:off x="6189662" y="0"/>
            <a:ext cx="5157787" cy="641350"/>
          </a:xfrm>
        </p:spPr>
        <p:txBody>
          <a:bodyPr>
            <a:normAutofit fontScale="92500" lnSpcReduction="10000"/>
          </a:bodyPr>
          <a:lstStyle/>
          <a:p>
            <a:r>
              <a:rPr lang="en-US" dirty="0"/>
              <a:t>Jon </a:t>
            </a:r>
            <a:r>
              <a:rPr lang="en-US" dirty="0" err="1"/>
              <a:t>Kortajarena</a:t>
            </a:r>
            <a:r>
              <a:rPr lang="en-US" dirty="0"/>
              <a:t> (19 May 1985) - Spanish male model</a:t>
            </a:r>
            <a:r>
              <a:rPr lang="en-US" dirty="0" smtClean="0"/>
              <a:t>.</a:t>
            </a:r>
            <a:endParaRPr lang="en-US" dirty="0"/>
          </a:p>
        </p:txBody>
      </p:sp>
      <p:pic>
        <p:nvPicPr>
          <p:cNvPr id="10" name="Content Placeholder 9"/>
          <p:cNvPicPr>
            <a:picLocks noGrp="1" noChangeAspect="1"/>
          </p:cNvPicPr>
          <p:nvPr>
            <p:ph sz="quarter" idx="4"/>
          </p:nvPr>
        </p:nvPicPr>
        <p:blipFill>
          <a:blip r:embed="rId3"/>
          <a:stretch>
            <a:fillRect/>
          </a:stretch>
        </p:blipFill>
        <p:spPr>
          <a:xfrm>
            <a:off x="6286519" y="791010"/>
            <a:ext cx="4552155" cy="6066990"/>
          </a:xfrm>
          <a:prstGeom prst="rect">
            <a:avLst/>
          </a:prstGeom>
        </p:spPr>
      </p:pic>
    </p:spTree>
    <p:extLst>
      <p:ext uri="{BB962C8B-B14F-4D97-AF65-F5344CB8AC3E}">
        <p14:creationId xmlns:p14="http://schemas.microsoft.com/office/powerpoint/2010/main" val="22072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80912" y="0"/>
            <a:ext cx="5156200" cy="641350"/>
          </a:xfrm>
        </p:spPr>
        <p:txBody>
          <a:bodyPr>
            <a:normAutofit fontScale="92500" lnSpcReduction="10000"/>
          </a:bodyPr>
          <a:lstStyle/>
          <a:p>
            <a:r>
              <a:rPr lang="en-US" dirty="0"/>
              <a:t>Simon </a:t>
            </a:r>
            <a:r>
              <a:rPr lang="en-US" dirty="0" err="1"/>
              <a:t>Webbe</a:t>
            </a:r>
            <a:r>
              <a:rPr lang="en-US" dirty="0"/>
              <a:t> (30 March 1979) - British singer</a:t>
            </a:r>
            <a:r>
              <a:rPr lang="en-US" dirty="0" smtClean="0"/>
              <a:t>.</a:t>
            </a:r>
            <a:endParaRPr lang="en-US" dirty="0"/>
          </a:p>
        </p:txBody>
      </p:sp>
      <p:pic>
        <p:nvPicPr>
          <p:cNvPr id="6" name="Content Placeholder 5"/>
          <p:cNvPicPr>
            <a:picLocks noGrp="1" noChangeAspect="1"/>
          </p:cNvPicPr>
          <p:nvPr>
            <p:ph sz="half" idx="2"/>
          </p:nvPr>
        </p:nvPicPr>
        <p:blipFill>
          <a:blip r:embed="rId2"/>
          <a:stretch>
            <a:fillRect/>
          </a:stretch>
        </p:blipFill>
        <p:spPr>
          <a:xfrm>
            <a:off x="770994" y="740906"/>
            <a:ext cx="3993740" cy="6117094"/>
          </a:xfrm>
          <a:prstGeom prst="rect">
            <a:avLst/>
          </a:prstGeom>
        </p:spPr>
      </p:pic>
      <p:sp>
        <p:nvSpPr>
          <p:cNvPr id="9" name="Text Placeholder 8"/>
          <p:cNvSpPr>
            <a:spLocks noGrp="1"/>
          </p:cNvSpPr>
          <p:nvPr>
            <p:ph type="body" sz="quarter" idx="3"/>
          </p:nvPr>
        </p:nvSpPr>
        <p:spPr>
          <a:xfrm>
            <a:off x="6390079" y="99556"/>
            <a:ext cx="5157787" cy="641350"/>
          </a:xfrm>
        </p:spPr>
        <p:txBody>
          <a:bodyPr>
            <a:normAutofit fontScale="92500" lnSpcReduction="10000"/>
          </a:bodyPr>
          <a:lstStyle/>
          <a:p>
            <a:r>
              <a:rPr lang="es-ES" dirty="0" err="1"/>
              <a:t>Travis</a:t>
            </a:r>
            <a:r>
              <a:rPr lang="es-ES" dirty="0"/>
              <a:t> </a:t>
            </a:r>
            <a:r>
              <a:rPr lang="es-ES" dirty="0" err="1"/>
              <a:t>Fimmel</a:t>
            </a:r>
            <a:r>
              <a:rPr lang="es-ES" dirty="0"/>
              <a:t> (15 June 1979) - </a:t>
            </a:r>
            <a:r>
              <a:rPr lang="es-ES" dirty="0" err="1"/>
              <a:t>Australian</a:t>
            </a:r>
            <a:r>
              <a:rPr lang="es-ES" dirty="0"/>
              <a:t> </a:t>
            </a:r>
            <a:r>
              <a:rPr lang="es-ES" dirty="0" smtClean="0"/>
              <a:t>acto</a:t>
            </a:r>
            <a:endParaRPr lang="en-US" dirty="0"/>
          </a:p>
        </p:txBody>
      </p:sp>
      <p:pic>
        <p:nvPicPr>
          <p:cNvPr id="11" name="Content Placeholder 10"/>
          <p:cNvPicPr>
            <a:picLocks noGrp="1" noChangeAspect="1"/>
          </p:cNvPicPr>
          <p:nvPr>
            <p:ph sz="quarter" idx="4"/>
          </p:nvPr>
        </p:nvPicPr>
        <p:blipFill>
          <a:blip r:embed="rId3"/>
          <a:stretch>
            <a:fillRect/>
          </a:stretch>
        </p:blipFill>
        <p:spPr>
          <a:xfrm>
            <a:off x="6807667" y="740906"/>
            <a:ext cx="4065667" cy="6117094"/>
          </a:xfrm>
          <a:prstGeom prst="rect">
            <a:avLst/>
          </a:prstGeom>
        </p:spPr>
      </p:pic>
    </p:spTree>
    <p:extLst>
      <p:ext uri="{BB962C8B-B14F-4D97-AF65-F5344CB8AC3E}">
        <p14:creationId xmlns:p14="http://schemas.microsoft.com/office/powerpoint/2010/main" val="285393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4048"/>
            <a:ext cx="5156200" cy="641350"/>
          </a:xfrm>
        </p:spPr>
        <p:txBody>
          <a:bodyPr>
            <a:normAutofit fontScale="92500" lnSpcReduction="10000"/>
          </a:bodyPr>
          <a:lstStyle/>
          <a:p>
            <a:r>
              <a:rPr lang="en-US" dirty="0"/>
              <a:t>Jesse Metcalfe (9 December 1978) - American </a:t>
            </a:r>
            <a:r>
              <a:rPr lang="en-US" dirty="0" smtClean="0"/>
              <a:t>actor</a:t>
            </a:r>
            <a:endParaRPr lang="en-US" dirty="0"/>
          </a:p>
        </p:txBody>
      </p:sp>
      <p:pic>
        <p:nvPicPr>
          <p:cNvPr id="7" name="Content Placeholder 6"/>
          <p:cNvPicPr>
            <a:picLocks noGrp="1" noChangeAspect="1"/>
          </p:cNvPicPr>
          <p:nvPr>
            <p:ph sz="half" idx="2"/>
          </p:nvPr>
        </p:nvPicPr>
        <p:blipFill>
          <a:blip r:embed="rId2"/>
          <a:stretch>
            <a:fillRect/>
          </a:stretch>
        </p:blipFill>
        <p:spPr>
          <a:xfrm>
            <a:off x="831850" y="816062"/>
            <a:ext cx="4938913" cy="6041938"/>
          </a:xfrm>
          <a:prstGeom prst="rect">
            <a:avLst/>
          </a:prstGeom>
        </p:spPr>
      </p:pic>
      <p:sp>
        <p:nvSpPr>
          <p:cNvPr id="5" name="Text Placeholder 4"/>
          <p:cNvSpPr>
            <a:spLocks noGrp="1"/>
          </p:cNvSpPr>
          <p:nvPr>
            <p:ph type="body" sz="quarter" idx="3"/>
          </p:nvPr>
        </p:nvSpPr>
        <p:spPr>
          <a:xfrm>
            <a:off x="6314923" y="0"/>
            <a:ext cx="5157787" cy="641350"/>
          </a:xfrm>
        </p:spPr>
        <p:txBody>
          <a:bodyPr>
            <a:normAutofit fontScale="92500" lnSpcReduction="10000"/>
          </a:bodyPr>
          <a:lstStyle/>
          <a:p>
            <a:r>
              <a:rPr lang="en-US" dirty="0"/>
              <a:t>Wentworth Miller (2 June 1972) - American actor</a:t>
            </a:r>
            <a:r>
              <a:rPr lang="en-US" dirty="0" smtClean="0"/>
              <a:t>.</a:t>
            </a:r>
            <a:endParaRPr lang="en-US" dirty="0"/>
          </a:p>
        </p:txBody>
      </p:sp>
      <p:pic>
        <p:nvPicPr>
          <p:cNvPr id="8" name="Content Placeholder 7"/>
          <p:cNvPicPr>
            <a:picLocks noGrp="1" noChangeAspect="1"/>
          </p:cNvPicPr>
          <p:nvPr>
            <p:ph sz="quarter" idx="4"/>
          </p:nvPr>
        </p:nvPicPr>
        <p:blipFill>
          <a:blip r:embed="rId3"/>
          <a:stretch>
            <a:fillRect/>
          </a:stretch>
        </p:blipFill>
        <p:spPr>
          <a:xfrm>
            <a:off x="6314923" y="816062"/>
            <a:ext cx="4037458" cy="6041938"/>
          </a:xfrm>
          <a:prstGeom prst="rect">
            <a:avLst/>
          </a:prstGeom>
        </p:spPr>
      </p:pic>
    </p:spTree>
    <p:extLst>
      <p:ext uri="{BB962C8B-B14F-4D97-AF65-F5344CB8AC3E}">
        <p14:creationId xmlns:p14="http://schemas.microsoft.com/office/powerpoint/2010/main" val="191407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1004"/>
            <a:ext cx="5156200" cy="641350"/>
          </a:xfrm>
        </p:spPr>
        <p:txBody>
          <a:bodyPr>
            <a:normAutofit fontScale="92500" lnSpcReduction="10000"/>
          </a:bodyPr>
          <a:lstStyle/>
          <a:p>
            <a:r>
              <a:rPr lang="en-US" dirty="0" err="1"/>
              <a:t>Prithviraj</a:t>
            </a:r>
            <a:r>
              <a:rPr lang="en-US" dirty="0"/>
              <a:t> Sukumaran (16 October 1982) - South-Indian actor</a:t>
            </a:r>
            <a:r>
              <a:rPr lang="en-US" dirty="0" smtClean="0"/>
              <a:t>.</a:t>
            </a:r>
            <a:endParaRPr lang="en-US" dirty="0"/>
          </a:p>
        </p:txBody>
      </p:sp>
      <p:pic>
        <p:nvPicPr>
          <p:cNvPr id="7" name="Content Placeholder 6"/>
          <p:cNvPicPr>
            <a:picLocks noGrp="1" noChangeAspect="1"/>
          </p:cNvPicPr>
          <p:nvPr>
            <p:ph sz="half" idx="2"/>
          </p:nvPr>
        </p:nvPicPr>
        <p:blipFill>
          <a:blip r:embed="rId2"/>
          <a:stretch>
            <a:fillRect/>
          </a:stretch>
        </p:blipFill>
        <p:spPr>
          <a:xfrm>
            <a:off x="831850" y="803536"/>
            <a:ext cx="4401468" cy="6054464"/>
          </a:xfrm>
          <a:prstGeom prst="rect">
            <a:avLst/>
          </a:prstGeom>
        </p:spPr>
      </p:pic>
      <p:sp>
        <p:nvSpPr>
          <p:cNvPr id="5" name="Text Placeholder 4"/>
          <p:cNvSpPr>
            <a:spLocks noGrp="1"/>
          </p:cNvSpPr>
          <p:nvPr>
            <p:ph type="body" sz="quarter" idx="3"/>
          </p:nvPr>
        </p:nvSpPr>
        <p:spPr>
          <a:xfrm>
            <a:off x="6189663" y="11004"/>
            <a:ext cx="5157787" cy="641350"/>
          </a:xfrm>
        </p:spPr>
        <p:txBody>
          <a:bodyPr>
            <a:normAutofit fontScale="92500" lnSpcReduction="10000"/>
          </a:bodyPr>
          <a:lstStyle/>
          <a:p>
            <a:r>
              <a:rPr lang="en-US" dirty="0"/>
              <a:t>Channing Tatum (26 April 1980) - American actor</a:t>
            </a:r>
            <a:r>
              <a:rPr lang="en-US" dirty="0" smtClean="0"/>
              <a:t>.</a:t>
            </a:r>
            <a:endParaRPr lang="en-US" dirty="0"/>
          </a:p>
        </p:txBody>
      </p:sp>
      <p:pic>
        <p:nvPicPr>
          <p:cNvPr id="8" name="Content Placeholder 7"/>
          <p:cNvPicPr>
            <a:picLocks noGrp="1" noChangeAspect="1"/>
          </p:cNvPicPr>
          <p:nvPr>
            <p:ph sz="quarter" idx="4"/>
          </p:nvPr>
        </p:nvPicPr>
        <p:blipFill>
          <a:blip r:embed="rId3"/>
          <a:stretch>
            <a:fillRect/>
          </a:stretch>
        </p:blipFill>
        <p:spPr>
          <a:xfrm>
            <a:off x="6318406" y="803536"/>
            <a:ext cx="4407573" cy="6054464"/>
          </a:xfrm>
          <a:prstGeom prst="rect">
            <a:avLst/>
          </a:prstGeom>
        </p:spPr>
      </p:pic>
    </p:spTree>
    <p:extLst>
      <p:ext uri="{BB962C8B-B14F-4D97-AF65-F5344CB8AC3E}">
        <p14:creationId xmlns:p14="http://schemas.microsoft.com/office/powerpoint/2010/main" val="157911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Handsome Men</a:t>
            </a:r>
            <a:endParaRPr lang="en-US" dirty="0"/>
          </a:p>
        </p:txBody>
      </p:sp>
      <p:sp>
        <p:nvSpPr>
          <p:cNvPr id="3" name="Text Placeholder 2"/>
          <p:cNvSpPr>
            <a:spLocks noGrp="1"/>
          </p:cNvSpPr>
          <p:nvPr>
            <p:ph type="body" idx="1"/>
          </p:nvPr>
        </p:nvSpPr>
        <p:spPr/>
        <p:txBody>
          <a:bodyPr/>
          <a:lstStyle/>
          <a:p>
            <a:r>
              <a:rPr lang="en-US" dirty="0" smtClean="0"/>
              <a:t>Many pictures may be of celebrities </a:t>
            </a:r>
            <a:endParaRPr lang="en-US" dirty="0"/>
          </a:p>
        </p:txBody>
      </p:sp>
    </p:spTree>
    <p:extLst>
      <p:ext uri="{BB962C8B-B14F-4D97-AF65-F5344CB8AC3E}">
        <p14:creationId xmlns:p14="http://schemas.microsoft.com/office/powerpoint/2010/main" val="3553024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61108"/>
            <a:ext cx="5156200" cy="641350"/>
          </a:xfrm>
        </p:spPr>
        <p:txBody>
          <a:bodyPr>
            <a:normAutofit fontScale="92500" lnSpcReduction="10000"/>
          </a:bodyPr>
          <a:lstStyle/>
          <a:p>
            <a:r>
              <a:rPr lang="nn-NO" dirty="0"/>
              <a:t>Marlon Teixeira (16 September 1991) - Brazilian model</a:t>
            </a:r>
            <a:r>
              <a:rPr lang="nn-NO" dirty="0" smtClean="0"/>
              <a:t>.</a:t>
            </a:r>
            <a:endParaRPr lang="en-US" dirty="0"/>
          </a:p>
        </p:txBody>
      </p:sp>
      <p:pic>
        <p:nvPicPr>
          <p:cNvPr id="7" name="Content Placeholder 6"/>
          <p:cNvPicPr>
            <a:picLocks noGrp="1" noChangeAspect="1"/>
          </p:cNvPicPr>
          <p:nvPr>
            <p:ph sz="half" idx="2"/>
          </p:nvPr>
        </p:nvPicPr>
        <p:blipFill>
          <a:blip r:embed="rId2"/>
          <a:stretch>
            <a:fillRect/>
          </a:stretch>
        </p:blipFill>
        <p:spPr>
          <a:xfrm>
            <a:off x="831850" y="702458"/>
            <a:ext cx="4631128" cy="6155542"/>
          </a:xfrm>
          <a:prstGeom prst="rect">
            <a:avLst/>
          </a:prstGeom>
        </p:spPr>
      </p:pic>
      <p:sp>
        <p:nvSpPr>
          <p:cNvPr id="5" name="Text Placeholder 4"/>
          <p:cNvSpPr>
            <a:spLocks noGrp="1"/>
          </p:cNvSpPr>
          <p:nvPr>
            <p:ph type="body" sz="quarter" idx="3"/>
          </p:nvPr>
        </p:nvSpPr>
        <p:spPr>
          <a:xfrm>
            <a:off x="6189663" y="61108"/>
            <a:ext cx="5157787" cy="641350"/>
          </a:xfrm>
        </p:spPr>
        <p:txBody>
          <a:bodyPr>
            <a:normAutofit fontScale="92500" lnSpcReduction="10000"/>
          </a:bodyPr>
          <a:lstStyle/>
          <a:p>
            <a:r>
              <a:rPr lang="en-US" dirty="0"/>
              <a:t>Maximiliano Iglesias (6 February 1991) - Spanish actor</a:t>
            </a:r>
            <a:r>
              <a:rPr lang="en-US" dirty="0" smtClean="0"/>
              <a:t>.</a:t>
            </a:r>
            <a:endParaRPr lang="en-US" dirty="0"/>
          </a:p>
        </p:txBody>
      </p:sp>
      <p:pic>
        <p:nvPicPr>
          <p:cNvPr id="8" name="Content Placeholder 7"/>
          <p:cNvPicPr>
            <a:picLocks noGrp="1" noChangeAspect="1"/>
          </p:cNvPicPr>
          <p:nvPr>
            <p:ph sz="quarter" idx="4"/>
          </p:nvPr>
        </p:nvPicPr>
        <p:blipFill>
          <a:blip r:embed="rId3"/>
          <a:stretch>
            <a:fillRect/>
          </a:stretch>
        </p:blipFill>
        <p:spPr>
          <a:xfrm>
            <a:off x="6189663" y="702458"/>
            <a:ext cx="5172724" cy="6155542"/>
          </a:xfrm>
          <a:prstGeom prst="rect">
            <a:avLst/>
          </a:prstGeom>
        </p:spPr>
      </p:pic>
    </p:spTree>
    <p:extLst>
      <p:ext uri="{BB962C8B-B14F-4D97-AF65-F5344CB8AC3E}">
        <p14:creationId xmlns:p14="http://schemas.microsoft.com/office/powerpoint/2010/main" val="758664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0"/>
            <a:ext cx="5156200" cy="641350"/>
          </a:xfrm>
        </p:spPr>
        <p:txBody>
          <a:bodyPr>
            <a:normAutofit fontScale="92500" lnSpcReduction="10000"/>
          </a:bodyPr>
          <a:lstStyle/>
          <a:p>
            <a:r>
              <a:rPr lang="it-IT" dirty="0"/>
              <a:t>David Entinghe (1984) - male model fron USA</a:t>
            </a:r>
            <a:r>
              <a:rPr lang="it-IT" dirty="0" smtClean="0"/>
              <a:t>.</a:t>
            </a:r>
            <a:endParaRPr lang="en-US" dirty="0"/>
          </a:p>
        </p:txBody>
      </p:sp>
      <p:pic>
        <p:nvPicPr>
          <p:cNvPr id="7" name="Content Placeholder 6"/>
          <p:cNvPicPr>
            <a:picLocks noGrp="1" noChangeAspect="1"/>
          </p:cNvPicPr>
          <p:nvPr>
            <p:ph sz="half" idx="2"/>
          </p:nvPr>
        </p:nvPicPr>
        <p:blipFill>
          <a:blip r:embed="rId2"/>
          <a:stretch>
            <a:fillRect/>
          </a:stretch>
        </p:blipFill>
        <p:spPr>
          <a:xfrm>
            <a:off x="831850" y="641350"/>
            <a:ext cx="4172248" cy="6216650"/>
          </a:xfrm>
          <a:prstGeom prst="rect">
            <a:avLst/>
          </a:prstGeom>
        </p:spPr>
      </p:pic>
      <p:sp>
        <p:nvSpPr>
          <p:cNvPr id="5" name="Text Placeholder 4"/>
          <p:cNvSpPr>
            <a:spLocks noGrp="1"/>
          </p:cNvSpPr>
          <p:nvPr>
            <p:ph type="body" sz="quarter" idx="3"/>
          </p:nvPr>
        </p:nvSpPr>
        <p:spPr>
          <a:xfrm>
            <a:off x="6189663" y="0"/>
            <a:ext cx="5157787" cy="641350"/>
          </a:xfrm>
        </p:spPr>
        <p:txBody>
          <a:bodyPr>
            <a:normAutofit fontScale="70000" lnSpcReduction="20000"/>
          </a:bodyPr>
          <a:lstStyle/>
          <a:p>
            <a:r>
              <a:rPr lang="en-US" dirty="0"/>
              <a:t>Sheikh </a:t>
            </a:r>
            <a:r>
              <a:rPr lang="en-US" dirty="0" err="1"/>
              <a:t>Hamdan</a:t>
            </a:r>
            <a:r>
              <a:rPr lang="en-US" dirty="0"/>
              <a:t> bin Mohammed bin Rashid Al </a:t>
            </a:r>
            <a:r>
              <a:rPr lang="en-US" dirty="0" err="1"/>
              <a:t>Maktoumm</a:t>
            </a:r>
            <a:r>
              <a:rPr lang="en-US" dirty="0"/>
              <a:t> (13 November 1982) - Crown Prince of Dubai</a:t>
            </a:r>
            <a:r>
              <a:rPr lang="en-US" dirty="0" smtClean="0"/>
              <a:t>.</a:t>
            </a:r>
            <a:endParaRPr lang="en-US" dirty="0"/>
          </a:p>
        </p:txBody>
      </p:sp>
      <p:pic>
        <p:nvPicPr>
          <p:cNvPr id="8" name="Content Placeholder 7"/>
          <p:cNvPicPr>
            <a:picLocks noGrp="1" noChangeAspect="1"/>
          </p:cNvPicPr>
          <p:nvPr>
            <p:ph sz="quarter" idx="4"/>
          </p:nvPr>
        </p:nvPicPr>
        <p:blipFill>
          <a:blip r:embed="rId3"/>
          <a:stretch>
            <a:fillRect/>
          </a:stretch>
        </p:blipFill>
        <p:spPr>
          <a:xfrm>
            <a:off x="6189662" y="641350"/>
            <a:ext cx="4305159" cy="6216650"/>
          </a:xfrm>
          <a:prstGeom prst="rect">
            <a:avLst/>
          </a:prstGeom>
        </p:spPr>
      </p:pic>
    </p:spTree>
    <p:extLst>
      <p:ext uri="{BB962C8B-B14F-4D97-AF65-F5344CB8AC3E}">
        <p14:creationId xmlns:p14="http://schemas.microsoft.com/office/powerpoint/2010/main" val="411205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523950" y="0"/>
            <a:ext cx="4595032" cy="6858000"/>
          </a:xfrm>
          <a:prstGeom prst="rect">
            <a:avLst/>
          </a:prstGeo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stretch>
            <a:fillRect/>
          </a:stretch>
        </p:blipFill>
        <p:spPr>
          <a:xfrm>
            <a:off x="6189663" y="0"/>
            <a:ext cx="3951154" cy="6858000"/>
          </a:xfrm>
          <a:prstGeom prst="rect">
            <a:avLst/>
          </a:prstGeom>
        </p:spPr>
      </p:pic>
    </p:spTree>
    <p:extLst>
      <p:ext uri="{BB962C8B-B14F-4D97-AF65-F5344CB8AC3E}">
        <p14:creationId xmlns:p14="http://schemas.microsoft.com/office/powerpoint/2010/main" val="480873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831850" y="0"/>
            <a:ext cx="5175848" cy="6858000"/>
          </a:xfrm>
          <a:prstGeom prst="rect">
            <a:avLst/>
          </a:prstGeo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stretch>
            <a:fillRect/>
          </a:stretch>
        </p:blipFill>
        <p:spPr>
          <a:xfrm>
            <a:off x="6588618" y="0"/>
            <a:ext cx="4449600" cy="6858000"/>
          </a:xfrm>
          <a:prstGeom prst="rect">
            <a:avLst/>
          </a:prstGeom>
        </p:spPr>
      </p:pic>
    </p:spTree>
    <p:extLst>
      <p:ext uri="{BB962C8B-B14F-4D97-AF65-F5344CB8AC3E}">
        <p14:creationId xmlns:p14="http://schemas.microsoft.com/office/powerpoint/2010/main" val="480168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rotWithShape="1">
          <a:blip r:embed="rId2"/>
          <a:srcRect l="17216"/>
          <a:stretch/>
        </p:blipFill>
        <p:spPr>
          <a:xfrm>
            <a:off x="831850" y="0"/>
            <a:ext cx="5722027" cy="6858000"/>
          </a:xfrm>
          <a:prstGeom prst="rect">
            <a:avLst/>
          </a:prstGeo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stretch>
            <a:fillRect/>
          </a:stretch>
        </p:blipFill>
        <p:spPr>
          <a:xfrm>
            <a:off x="7461491" y="0"/>
            <a:ext cx="3885959" cy="6858000"/>
          </a:xfrm>
          <a:prstGeom prst="rect">
            <a:avLst/>
          </a:prstGeom>
        </p:spPr>
      </p:pic>
    </p:spTree>
    <p:extLst>
      <p:ext uri="{BB962C8B-B14F-4D97-AF65-F5344CB8AC3E}">
        <p14:creationId xmlns:p14="http://schemas.microsoft.com/office/powerpoint/2010/main" val="321453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1285421" y="0"/>
            <a:ext cx="9405257" cy="6858000"/>
          </a:xfrm>
          <a:prstGeom prst="rect">
            <a:avLst/>
          </a:prstGeo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294031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rotWithShape="1">
          <a:blip r:embed="rId2"/>
          <a:srcRect b="18498"/>
          <a:stretch/>
        </p:blipFill>
        <p:spPr>
          <a:xfrm>
            <a:off x="1095885" y="0"/>
            <a:ext cx="9784330" cy="6858000"/>
          </a:xfrm>
          <a:prstGeom prst="rect">
            <a:avLst/>
          </a:prstGeo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516299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rotWithShape="1">
          <a:blip r:embed="rId2"/>
          <a:srcRect l="6758" r="5571"/>
          <a:stretch/>
        </p:blipFill>
        <p:spPr>
          <a:xfrm>
            <a:off x="-24444" y="0"/>
            <a:ext cx="6012494" cy="6858000"/>
          </a:xfrm>
          <a:prstGeom prst="rect">
            <a:avLst/>
          </a:prstGeo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stretch>
            <a:fillRect/>
          </a:stretch>
        </p:blipFill>
        <p:spPr>
          <a:xfrm>
            <a:off x="7399167" y="1"/>
            <a:ext cx="4373724" cy="6858000"/>
          </a:xfrm>
          <a:prstGeom prst="rect">
            <a:avLst/>
          </a:prstGeom>
        </p:spPr>
      </p:pic>
    </p:spTree>
    <p:extLst>
      <p:ext uri="{BB962C8B-B14F-4D97-AF65-F5344CB8AC3E}">
        <p14:creationId xmlns:p14="http://schemas.microsoft.com/office/powerpoint/2010/main" val="1352047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0" y="31251"/>
            <a:ext cx="12192000" cy="6826749"/>
          </a:xfrm>
          <a:prstGeom prst="rect">
            <a:avLst/>
          </a:prstGeo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253932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356795" y="-43838"/>
            <a:ext cx="12548795" cy="6901837"/>
          </a:xfrm>
          <a:prstGeom prst="rect">
            <a:avLst/>
          </a:prstGeo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17047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8096" y="0"/>
            <a:ext cx="8819367" cy="1325563"/>
          </a:xfrm>
        </p:spPr>
        <p:txBody>
          <a:bodyPr/>
          <a:lstStyle/>
          <a:p>
            <a:pPr algn="r"/>
            <a:r>
              <a:rPr lang="en-US" dirty="0"/>
              <a:t>Naveen Andrews</a:t>
            </a:r>
          </a:p>
        </p:txBody>
      </p:sp>
      <p:pic>
        <p:nvPicPr>
          <p:cNvPr id="6" name="Content Placeholder 5"/>
          <p:cNvPicPr>
            <a:picLocks noGrp="1" noChangeAspect="1"/>
          </p:cNvPicPr>
          <p:nvPr>
            <p:ph idx="1"/>
          </p:nvPr>
        </p:nvPicPr>
        <p:blipFill>
          <a:blip r:embed="rId2"/>
          <a:stretch>
            <a:fillRect/>
          </a:stretch>
        </p:blipFill>
        <p:spPr>
          <a:xfrm>
            <a:off x="-1" y="0"/>
            <a:ext cx="4575111" cy="6858000"/>
          </a:xfrm>
          <a:prstGeom prst="rect">
            <a:avLst/>
          </a:prstGeom>
        </p:spPr>
      </p:pic>
      <p:sp>
        <p:nvSpPr>
          <p:cNvPr id="7" name="Rectangle 6"/>
          <p:cNvSpPr/>
          <p:nvPr/>
        </p:nvSpPr>
        <p:spPr>
          <a:xfrm>
            <a:off x="4776591" y="902339"/>
            <a:ext cx="6096000" cy="1200329"/>
          </a:xfrm>
          <a:prstGeom prst="rect">
            <a:avLst/>
          </a:prstGeom>
        </p:spPr>
        <p:txBody>
          <a:bodyPr>
            <a:spAutoFit/>
          </a:bodyPr>
          <a:lstStyle/>
          <a:p>
            <a:r>
              <a:rPr lang="en-US" sz="2400" b="1" dirty="0"/>
              <a:t>Naveen is a British actor famous for his roles in TV shows like LOST and Sense8. His parents are Indian immigrants.</a:t>
            </a:r>
          </a:p>
        </p:txBody>
      </p:sp>
      <p:pic>
        <p:nvPicPr>
          <p:cNvPr id="8" name="Picture 7"/>
          <p:cNvPicPr>
            <a:picLocks noChangeAspect="1"/>
          </p:cNvPicPr>
          <p:nvPr/>
        </p:nvPicPr>
        <p:blipFill>
          <a:blip r:embed="rId3"/>
          <a:stretch>
            <a:fillRect/>
          </a:stretch>
        </p:blipFill>
        <p:spPr>
          <a:xfrm>
            <a:off x="6240412" y="2417523"/>
            <a:ext cx="3927498" cy="4440477"/>
          </a:xfrm>
          <a:prstGeom prst="rect">
            <a:avLst/>
          </a:prstGeom>
        </p:spPr>
      </p:pic>
    </p:spTree>
    <p:extLst>
      <p:ext uri="{BB962C8B-B14F-4D97-AF65-F5344CB8AC3E}">
        <p14:creationId xmlns:p14="http://schemas.microsoft.com/office/powerpoint/2010/main" val="421524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0" y="105984"/>
            <a:ext cx="12192000" cy="6637867"/>
          </a:xfrm>
          <a:prstGeom prst="rect">
            <a:avLst/>
          </a:prstGeom>
        </p:spPr>
      </p:pic>
    </p:spTree>
    <p:extLst>
      <p:ext uri="{BB962C8B-B14F-4D97-AF65-F5344CB8AC3E}">
        <p14:creationId xmlns:p14="http://schemas.microsoft.com/office/powerpoint/2010/main" val="359421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823" y="0"/>
            <a:ext cx="3387247" cy="874952"/>
          </a:xfrm>
        </p:spPr>
        <p:txBody>
          <a:bodyPr/>
          <a:lstStyle/>
          <a:p>
            <a:r>
              <a:rPr lang="en-US" dirty="0"/>
              <a:t>Masaki </a:t>
            </a:r>
            <a:r>
              <a:rPr lang="en-US" dirty="0" err="1"/>
              <a:t>Koh</a:t>
            </a:r>
            <a:endParaRPr lang="en-US" dirty="0"/>
          </a:p>
        </p:txBody>
      </p:sp>
      <p:pic>
        <p:nvPicPr>
          <p:cNvPr id="4" name="Content Placeholder 3"/>
          <p:cNvPicPr>
            <a:picLocks noGrp="1" noChangeAspect="1"/>
          </p:cNvPicPr>
          <p:nvPr>
            <p:ph idx="1"/>
          </p:nvPr>
        </p:nvPicPr>
        <p:blipFill>
          <a:blip r:embed="rId2"/>
          <a:stretch>
            <a:fillRect/>
          </a:stretch>
        </p:blipFill>
        <p:spPr>
          <a:xfrm>
            <a:off x="0" y="0"/>
            <a:ext cx="4843334" cy="6858000"/>
          </a:xfrm>
          <a:prstGeom prst="rect">
            <a:avLst/>
          </a:prstGeom>
        </p:spPr>
      </p:pic>
      <p:sp>
        <p:nvSpPr>
          <p:cNvPr id="5" name="Rectangle 4"/>
          <p:cNvSpPr/>
          <p:nvPr/>
        </p:nvSpPr>
        <p:spPr>
          <a:xfrm>
            <a:off x="4907070" y="722325"/>
            <a:ext cx="7168020" cy="2246769"/>
          </a:xfrm>
          <a:prstGeom prst="rect">
            <a:avLst/>
          </a:prstGeom>
        </p:spPr>
        <p:txBody>
          <a:bodyPr wrap="square">
            <a:spAutoFit/>
          </a:bodyPr>
          <a:lstStyle/>
          <a:p>
            <a:r>
              <a:rPr lang="en-US" sz="2000" b="1" dirty="0"/>
              <a:t>Masaki </a:t>
            </a:r>
            <a:r>
              <a:rPr lang="en-US" sz="2000" b="1" dirty="0" err="1"/>
              <a:t>Koh</a:t>
            </a:r>
            <a:r>
              <a:rPr lang="en-US" sz="2000" b="1" dirty="0"/>
              <a:t> was Japan's most famous gay porn star. He was openly gay, an activist and a proponent of safe sex. </a:t>
            </a:r>
            <a:r>
              <a:rPr lang="en-US" sz="2000" b="1" dirty="0" err="1"/>
              <a:t>Koh</a:t>
            </a:r>
            <a:r>
              <a:rPr lang="en-US" sz="2000" b="1" dirty="0"/>
              <a:t> was one of the only popular openly gay men in East Asia. He is featured on this list as an exception because of his stellar looks and importance for the Japanese queer community. He passed away on May 18, 2013 of peritonitis.</a:t>
            </a:r>
          </a:p>
        </p:txBody>
      </p:sp>
      <p:pic>
        <p:nvPicPr>
          <p:cNvPr id="6" name="Picture 5"/>
          <p:cNvPicPr>
            <a:picLocks noChangeAspect="1"/>
          </p:cNvPicPr>
          <p:nvPr/>
        </p:nvPicPr>
        <p:blipFill>
          <a:blip r:embed="rId3"/>
          <a:stretch>
            <a:fillRect/>
          </a:stretch>
        </p:blipFill>
        <p:spPr>
          <a:xfrm>
            <a:off x="7412943" y="2743200"/>
            <a:ext cx="3590127" cy="4114800"/>
          </a:xfrm>
          <a:prstGeom prst="rect">
            <a:avLst/>
          </a:prstGeom>
        </p:spPr>
      </p:pic>
    </p:spTree>
    <p:extLst>
      <p:ext uri="{BB962C8B-B14F-4D97-AF65-F5344CB8AC3E}">
        <p14:creationId xmlns:p14="http://schemas.microsoft.com/office/powerpoint/2010/main" val="414779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97230" cy="636957"/>
          </a:xfrm>
        </p:spPr>
        <p:txBody>
          <a:bodyPr>
            <a:normAutofit fontScale="90000"/>
          </a:bodyPr>
          <a:lstStyle/>
          <a:p>
            <a:pPr algn="r"/>
            <a:r>
              <a:rPr lang="en-US" dirty="0"/>
              <a:t>Frank Ocean</a:t>
            </a:r>
          </a:p>
        </p:txBody>
      </p:sp>
      <p:sp>
        <p:nvSpPr>
          <p:cNvPr id="5" name="Rectangle 4"/>
          <p:cNvSpPr/>
          <p:nvPr/>
        </p:nvSpPr>
        <p:spPr>
          <a:xfrm>
            <a:off x="5318865" y="1002082"/>
            <a:ext cx="5884944" cy="400110"/>
          </a:xfrm>
          <a:prstGeom prst="rect">
            <a:avLst/>
          </a:prstGeom>
        </p:spPr>
        <p:txBody>
          <a:bodyPr wrap="none">
            <a:spAutoFit/>
          </a:bodyPr>
          <a:lstStyle/>
          <a:p>
            <a:r>
              <a:rPr lang="en-US" sz="2000" b="1" dirty="0"/>
              <a:t>Frank Ocean is a popular American musician.</a:t>
            </a:r>
          </a:p>
        </p:txBody>
      </p:sp>
      <p:pic>
        <p:nvPicPr>
          <p:cNvPr id="6" name="Picture 5"/>
          <p:cNvPicPr>
            <a:picLocks noChangeAspect="1"/>
          </p:cNvPicPr>
          <p:nvPr/>
        </p:nvPicPr>
        <p:blipFill>
          <a:blip r:embed="rId2"/>
          <a:stretch>
            <a:fillRect/>
          </a:stretch>
        </p:blipFill>
        <p:spPr>
          <a:xfrm>
            <a:off x="4171167" y="1892722"/>
            <a:ext cx="8020833" cy="4965278"/>
          </a:xfrm>
          <a:prstGeom prst="rect">
            <a:avLst/>
          </a:prstGeom>
        </p:spPr>
      </p:pic>
      <p:pic>
        <p:nvPicPr>
          <p:cNvPr id="4" name="Content Placeholder 3"/>
          <p:cNvPicPr>
            <a:picLocks noGrp="1" noChangeAspect="1"/>
          </p:cNvPicPr>
          <p:nvPr>
            <p:ph idx="1"/>
          </p:nvPr>
        </p:nvPicPr>
        <p:blipFill>
          <a:blip r:embed="rId3"/>
          <a:stretch>
            <a:fillRect/>
          </a:stretch>
        </p:blipFill>
        <p:spPr>
          <a:xfrm>
            <a:off x="0" y="0"/>
            <a:ext cx="5230678" cy="6858000"/>
          </a:xfrm>
          <a:prstGeom prst="rect">
            <a:avLst/>
          </a:prstGeom>
        </p:spPr>
      </p:pic>
    </p:spTree>
    <p:extLst>
      <p:ext uri="{BB962C8B-B14F-4D97-AF65-F5344CB8AC3E}">
        <p14:creationId xmlns:p14="http://schemas.microsoft.com/office/powerpoint/2010/main" val="28367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5774" y="0"/>
            <a:ext cx="6193077" cy="1325563"/>
          </a:xfrm>
        </p:spPr>
        <p:txBody>
          <a:bodyPr/>
          <a:lstStyle/>
          <a:p>
            <a:r>
              <a:rPr lang="en-US" dirty="0"/>
              <a:t>Moon Jong Up</a:t>
            </a:r>
          </a:p>
        </p:txBody>
      </p:sp>
      <p:pic>
        <p:nvPicPr>
          <p:cNvPr id="4" name="Content Placeholder 3"/>
          <p:cNvPicPr>
            <a:picLocks noGrp="1" noChangeAspect="1"/>
          </p:cNvPicPr>
          <p:nvPr>
            <p:ph idx="1"/>
          </p:nvPr>
        </p:nvPicPr>
        <p:blipFill>
          <a:blip r:embed="rId2"/>
          <a:stretch>
            <a:fillRect/>
          </a:stretch>
        </p:blipFill>
        <p:spPr>
          <a:xfrm>
            <a:off x="0" y="0"/>
            <a:ext cx="5064992" cy="6858000"/>
          </a:xfrm>
          <a:prstGeom prst="rect">
            <a:avLst/>
          </a:prstGeom>
        </p:spPr>
      </p:pic>
      <p:sp>
        <p:nvSpPr>
          <p:cNvPr id="5" name="Rectangle 4"/>
          <p:cNvSpPr/>
          <p:nvPr/>
        </p:nvSpPr>
        <p:spPr>
          <a:xfrm>
            <a:off x="5185774" y="975697"/>
            <a:ext cx="6096000" cy="1323439"/>
          </a:xfrm>
          <a:prstGeom prst="rect">
            <a:avLst/>
          </a:prstGeom>
        </p:spPr>
        <p:txBody>
          <a:bodyPr>
            <a:spAutoFit/>
          </a:bodyPr>
          <a:lstStyle/>
          <a:p>
            <a:r>
              <a:rPr lang="en-US" sz="2000" b="1" dirty="0"/>
              <a:t>Moon Jong Up, more commonly known by his stage name </a:t>
            </a:r>
            <a:r>
              <a:rPr lang="en-US" sz="2000" b="1" dirty="0" err="1"/>
              <a:t>Jongup</a:t>
            </a:r>
            <a:r>
              <a:rPr lang="en-US" sz="2000" b="1" dirty="0"/>
              <a:t>, is a member of South Korean K-Pop group B.A.P. He is the main dancer of the group.</a:t>
            </a:r>
          </a:p>
        </p:txBody>
      </p:sp>
      <p:pic>
        <p:nvPicPr>
          <p:cNvPr id="6" name="Picture 5"/>
          <p:cNvPicPr>
            <a:picLocks noChangeAspect="1"/>
          </p:cNvPicPr>
          <p:nvPr/>
        </p:nvPicPr>
        <p:blipFill>
          <a:blip r:embed="rId3"/>
          <a:stretch>
            <a:fillRect/>
          </a:stretch>
        </p:blipFill>
        <p:spPr>
          <a:xfrm>
            <a:off x="5418290" y="2312706"/>
            <a:ext cx="6456384" cy="4545294"/>
          </a:xfrm>
          <a:prstGeom prst="rect">
            <a:avLst/>
          </a:prstGeom>
        </p:spPr>
      </p:pic>
    </p:spTree>
    <p:extLst>
      <p:ext uri="{BB962C8B-B14F-4D97-AF65-F5344CB8AC3E}">
        <p14:creationId xmlns:p14="http://schemas.microsoft.com/office/powerpoint/2010/main" val="69542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208"/>
            <a:ext cx="10515600" cy="812322"/>
          </a:xfrm>
        </p:spPr>
        <p:txBody>
          <a:bodyPr/>
          <a:lstStyle/>
          <a:p>
            <a:pPr algn="r"/>
            <a:r>
              <a:rPr lang="en-US" dirty="0"/>
              <a:t>Kenneth </a:t>
            </a:r>
            <a:r>
              <a:rPr lang="en-US" dirty="0" err="1"/>
              <a:t>Okolie</a:t>
            </a:r>
            <a:endParaRPr lang="en-US" dirty="0"/>
          </a:p>
        </p:txBody>
      </p:sp>
      <p:pic>
        <p:nvPicPr>
          <p:cNvPr id="4" name="Content Placeholder 3"/>
          <p:cNvPicPr>
            <a:picLocks noGrp="1" noChangeAspect="1"/>
          </p:cNvPicPr>
          <p:nvPr>
            <p:ph idx="1"/>
          </p:nvPr>
        </p:nvPicPr>
        <p:blipFill>
          <a:blip r:embed="rId2"/>
          <a:stretch>
            <a:fillRect/>
          </a:stretch>
        </p:blipFill>
        <p:spPr>
          <a:xfrm>
            <a:off x="0" y="0"/>
            <a:ext cx="4912894" cy="6858000"/>
          </a:xfrm>
          <a:prstGeom prst="rect">
            <a:avLst/>
          </a:prstGeom>
        </p:spPr>
      </p:pic>
      <p:sp>
        <p:nvSpPr>
          <p:cNvPr id="5" name="Rectangle 4"/>
          <p:cNvSpPr/>
          <p:nvPr/>
        </p:nvSpPr>
        <p:spPr>
          <a:xfrm>
            <a:off x="5257800" y="712114"/>
            <a:ext cx="4054315" cy="369332"/>
          </a:xfrm>
          <a:prstGeom prst="rect">
            <a:avLst/>
          </a:prstGeom>
        </p:spPr>
        <p:txBody>
          <a:bodyPr wrap="none">
            <a:spAutoFit/>
          </a:bodyPr>
          <a:lstStyle/>
          <a:p>
            <a:r>
              <a:rPr lang="nl-NL" dirty="0"/>
              <a:t>Kenneth Okolie is a Nigerian actor.</a:t>
            </a:r>
            <a:endParaRPr lang="en-US" dirty="0"/>
          </a:p>
        </p:txBody>
      </p:sp>
      <p:pic>
        <p:nvPicPr>
          <p:cNvPr id="6" name="Picture 5"/>
          <p:cNvPicPr>
            <a:picLocks noChangeAspect="1"/>
          </p:cNvPicPr>
          <p:nvPr/>
        </p:nvPicPr>
        <p:blipFill>
          <a:blip r:embed="rId3"/>
          <a:stretch>
            <a:fillRect/>
          </a:stretch>
        </p:blipFill>
        <p:spPr>
          <a:xfrm>
            <a:off x="4912894" y="1658639"/>
            <a:ext cx="7279106" cy="5199361"/>
          </a:xfrm>
          <a:prstGeom prst="rect">
            <a:avLst/>
          </a:prstGeom>
        </p:spPr>
      </p:pic>
    </p:spTree>
    <p:extLst>
      <p:ext uri="{BB962C8B-B14F-4D97-AF65-F5344CB8AC3E}">
        <p14:creationId xmlns:p14="http://schemas.microsoft.com/office/powerpoint/2010/main" val="989714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9884079" cy="974834"/>
          </a:xfrm>
        </p:spPr>
        <p:txBody>
          <a:bodyPr/>
          <a:lstStyle/>
          <a:p>
            <a:pPr algn="r"/>
            <a:r>
              <a:rPr lang="en-US" dirty="0" err="1"/>
              <a:t>Condrad</a:t>
            </a:r>
            <a:r>
              <a:rPr lang="en-US" dirty="0"/>
              <a:t> </a:t>
            </a:r>
            <a:r>
              <a:rPr lang="en-US" dirty="0" err="1"/>
              <a:t>Ricamora</a:t>
            </a:r>
            <a:endParaRPr lang="en-US" dirty="0"/>
          </a:p>
        </p:txBody>
      </p:sp>
      <p:pic>
        <p:nvPicPr>
          <p:cNvPr id="4" name="Content Placeholder 3"/>
          <p:cNvPicPr>
            <a:picLocks noGrp="1" noChangeAspect="1"/>
          </p:cNvPicPr>
          <p:nvPr>
            <p:ph idx="1"/>
          </p:nvPr>
        </p:nvPicPr>
        <p:blipFill>
          <a:blip r:embed="rId2"/>
          <a:stretch>
            <a:fillRect/>
          </a:stretch>
        </p:blipFill>
        <p:spPr>
          <a:xfrm>
            <a:off x="-1" y="820455"/>
            <a:ext cx="6037545" cy="6037545"/>
          </a:xfrm>
          <a:prstGeom prst="rect">
            <a:avLst/>
          </a:prstGeom>
        </p:spPr>
      </p:pic>
      <p:pic>
        <p:nvPicPr>
          <p:cNvPr id="5" name="Picture 4"/>
          <p:cNvPicPr>
            <a:picLocks noChangeAspect="1"/>
          </p:cNvPicPr>
          <p:nvPr/>
        </p:nvPicPr>
        <p:blipFill>
          <a:blip r:embed="rId3"/>
          <a:stretch>
            <a:fillRect/>
          </a:stretch>
        </p:blipFill>
        <p:spPr>
          <a:xfrm>
            <a:off x="6037544" y="3842317"/>
            <a:ext cx="6154456" cy="3015683"/>
          </a:xfrm>
          <a:prstGeom prst="rect">
            <a:avLst/>
          </a:prstGeom>
        </p:spPr>
      </p:pic>
      <p:sp>
        <p:nvSpPr>
          <p:cNvPr id="6" name="Rectangle 5"/>
          <p:cNvSpPr/>
          <p:nvPr/>
        </p:nvSpPr>
        <p:spPr>
          <a:xfrm>
            <a:off x="6083475" y="2515788"/>
            <a:ext cx="6096000" cy="1323439"/>
          </a:xfrm>
          <a:prstGeom prst="rect">
            <a:avLst/>
          </a:prstGeom>
        </p:spPr>
        <p:txBody>
          <a:bodyPr>
            <a:spAutoFit/>
          </a:bodyPr>
          <a:lstStyle/>
          <a:p>
            <a:r>
              <a:rPr lang="en-US" sz="2000" b="1" dirty="0"/>
              <a:t>Conrad </a:t>
            </a:r>
            <a:r>
              <a:rPr lang="en-US" sz="2000" b="1" dirty="0" err="1"/>
              <a:t>Ricamora</a:t>
            </a:r>
            <a:r>
              <a:rPr lang="en-US" sz="2000" b="1" dirty="0"/>
              <a:t> is an American actor of Filipino and German descent. He is most famous for his role in the TV show How To Get Away With Murder.</a:t>
            </a:r>
          </a:p>
        </p:txBody>
      </p:sp>
    </p:spTree>
    <p:extLst>
      <p:ext uri="{BB962C8B-B14F-4D97-AF65-F5344CB8AC3E}">
        <p14:creationId xmlns:p14="http://schemas.microsoft.com/office/powerpoint/2010/main" val="2896341186"/>
      </p:ext>
    </p:extLst>
  </p:cSld>
  <p:clrMapOvr>
    <a:masterClrMapping/>
  </p:clrMapOvr>
</p:sld>
</file>

<file path=ppt/theme/theme1.xml><?xml version="1.0" encoding="utf-8"?>
<a:theme xmlns:a="http://schemas.openxmlformats.org/drawingml/2006/main" name="Melancholy abstract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slides.potx" id="{0C631111-0761-4095-80FF-907E1270642A}" vid="{4C722CC6-EA24-4B9B-A48E-3EC5DC6964FB}"/>
    </a:ext>
  </a:extLst>
</a:theme>
</file>

<file path=docProps/app.xml><?xml version="1.0" encoding="utf-8"?>
<Properties xmlns="http://schemas.openxmlformats.org/officeDocument/2006/extended-properties" xmlns:vt="http://schemas.openxmlformats.org/officeDocument/2006/docPropsVTypes">
  <Template>Melancholy abstract design slides</Template>
  <TotalTime>141</TotalTime>
  <Words>829</Words>
  <Application>Microsoft Office PowerPoint</Application>
  <PresentationFormat>Widescreen</PresentationFormat>
  <Paragraphs>63</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Century Gothic</vt:lpstr>
      <vt:lpstr>Melancholy abstract design template</vt:lpstr>
      <vt:lpstr>Handsome Men Around the World</vt:lpstr>
      <vt:lpstr>PowerPoint Presentation</vt:lpstr>
      <vt:lpstr>Handsome Men</vt:lpstr>
      <vt:lpstr>Naveen Andrews</vt:lpstr>
      <vt:lpstr>Masaki Koh</vt:lpstr>
      <vt:lpstr>Frank Ocean</vt:lpstr>
      <vt:lpstr>Moon Jong Up</vt:lpstr>
      <vt:lpstr>Kenneth Okolie</vt:lpstr>
      <vt:lpstr>Condrad Ricamora</vt:lpstr>
      <vt:lpstr>Purab Kohli</vt:lpstr>
      <vt:lpstr>Prince Hashim bin Hussein of Jordan </vt:lpstr>
      <vt:lpstr>Jayden Flood</vt:lpstr>
      <vt:lpstr>Jason Derulo</vt:lpstr>
      <vt:lpstr>Nazril Irham</vt:lpstr>
      <vt:lpstr>Andrew Orozco</vt:lpstr>
      <vt:lpstr>Kim Jong In</vt:lpstr>
      <vt:lpstr>Benjamin Bratt</vt:lpstr>
      <vt:lpstr>Rami Malek</vt:lpstr>
      <vt:lpstr>Alfred Enoch</vt:lpstr>
      <vt:lpstr>Utkarsh Ambudkar</vt:lpstr>
      <vt:lpstr>Lenny Kravitz</vt:lpstr>
      <vt:lpstr>Jason Momoa</vt:lpstr>
      <vt:lpstr>Gael Gabriel Garcia</vt:lpstr>
      <vt:lpstr>Hideo Muraoka</vt:lpstr>
      <vt:lpstr>Alex Meraz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Handsome Men Around the World</dc:title>
  <dc:creator>Joseph Naumann</dc:creator>
  <cp:lastModifiedBy>Joseph Naumann</cp:lastModifiedBy>
  <cp:revision>16</cp:revision>
  <dcterms:created xsi:type="dcterms:W3CDTF">2017-10-05T15:16:28Z</dcterms:created>
  <dcterms:modified xsi:type="dcterms:W3CDTF">2017-10-05T17:37:49Z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