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56" r:id="rId3"/>
    <p:sldId id="271" r:id="rId4"/>
    <p:sldId id="277" r:id="rId5"/>
    <p:sldId id="272" r:id="rId6"/>
    <p:sldId id="257" r:id="rId7"/>
    <p:sldId id="258" r:id="rId8"/>
    <p:sldId id="259" r:id="rId9"/>
    <p:sldId id="260" r:id="rId10"/>
    <p:sldId id="261" r:id="rId11"/>
    <p:sldId id="273" r:id="rId12"/>
    <p:sldId id="274" r:id="rId13"/>
    <p:sldId id="275" r:id="rId14"/>
    <p:sldId id="276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6" autoAdjust="0"/>
    <p:restoredTop sz="94630" autoAdjust="0"/>
  </p:normalViewPr>
  <p:slideViewPr>
    <p:cSldViewPr>
      <p:cViewPr varScale="1">
        <p:scale>
          <a:sx n="87" d="100"/>
          <a:sy n="87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2EE4-82F3-4E0F-9103-C92FCF5222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178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331FC7-52E9-448C-8B7E-3807299E7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87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06DC0-F7ED-4906-A3BA-B6A8B546DA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516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4E5A5-7A4F-4194-8B4B-BD0E4A1BF4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889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680029-47C6-4C2D-9F3F-06395FC80B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728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99F149-C175-4AB9-B285-832E94C932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37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3810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810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E1F84-6B05-4FAF-8ED5-E909F41F37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767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29491-17FB-4AE9-9E7D-2A8E48AADF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270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F467F-A08E-4C77-AA05-DD31197C61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3960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B234B-09A2-4C6E-835E-12B8ECC816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669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A2040-0FC3-40C3-9968-61DF7084F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06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C28B3F-018A-4ED0-B9FD-2C62400EE2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166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579B9-5E40-4253-91D4-8518D293F6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632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4D77C-7E5F-487F-A430-56BC6A5040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766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A2AAC-A00A-40F0-81B2-F5AAABC90D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750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F034F-3616-41A0-8FBC-CD7E2C08E2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79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8A2CA-8C68-4CBB-99D7-666C808124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779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55836-B324-428C-B471-A7E9D4DB1E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92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95409-ABD2-40FC-A749-C93BDE241A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827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8AF61A-E7EA-4D52-8BA4-ABB2D89433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76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73021-5432-4E89-B663-AA50A3AF2E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383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4420A-FFFF-40F4-8F8A-F17E2A50F1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365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F4B5C30-BA77-4484-ADCA-3313BBF3624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00200"/>
            <a:ext cx="7772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96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820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960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096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7EA6E35-CD29-4DF5-BF9F-6E67E8A2511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  <a:effectLst>
            <a:outerShdw blurRad="50800" dist="50800" dir="5400000" algn="ctr" rotWithShape="0">
              <a:srgbClr val="FFFF00"/>
            </a:outerShdw>
          </a:effectLst>
        </p:spPr>
        <p:txBody>
          <a:bodyPr anchor="ctr"/>
          <a:lstStyle/>
          <a:p>
            <a:r>
              <a:rPr lang="en-US" altLang="en-US" sz="4400" b="1" dirty="0" smtClean="0">
                <a:ln>
                  <a:solidFill>
                    <a:srgbClr val="FF0000"/>
                  </a:solidFill>
                </a:ln>
              </a:rPr>
              <a:t>Funny Thanksgiving Family Photos and menus </a:t>
            </a:r>
            <a:endParaRPr lang="en-US" altLang="en-US" sz="4400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66" y="1143000"/>
            <a:ext cx="8060267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11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209995"/>
            <a:ext cx="8077200" cy="45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52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80772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02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423" y="392723"/>
            <a:ext cx="7825154" cy="596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84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091" y="457200"/>
            <a:ext cx="780910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49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685800"/>
            <a:ext cx="8077200" cy="541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38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39704"/>
            <a:ext cx="8077200" cy="528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55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533400"/>
            <a:ext cx="8077200" cy="580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93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309" y="381000"/>
            <a:ext cx="7967382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02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16634"/>
            <a:ext cx="8077200" cy="536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30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990600"/>
            <a:ext cx="5211763" cy="52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90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533400"/>
            <a:ext cx="8077200" cy="568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11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609600"/>
            <a:ext cx="8077200" cy="551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05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952500"/>
            <a:ext cx="807720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57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19200"/>
            <a:ext cx="7886700" cy="2852737"/>
          </a:xfrm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</p:spPr>
        <p:txBody>
          <a:bodyPr/>
          <a:lstStyle/>
          <a:p>
            <a:r>
              <a:rPr lang="en-US" dirty="0" smtClean="0"/>
              <a:t>Failed or Strange</a:t>
            </a:r>
            <a:br>
              <a:rPr lang="en-US" dirty="0" smtClean="0"/>
            </a:br>
            <a:r>
              <a:rPr lang="en-US" dirty="0" smtClean="0"/>
              <a:t>Thanksgiving Food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196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2286000" cy="3048000"/>
          </a:xfrm>
        </p:spPr>
        <p:txBody>
          <a:bodyPr/>
          <a:lstStyle/>
          <a:p>
            <a:r>
              <a:rPr lang="en-US" dirty="0" smtClean="0"/>
              <a:t>Deviled Eggs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424818"/>
            <a:ext cx="3048000" cy="59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38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361" y="392723"/>
            <a:ext cx="7989277" cy="59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04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6999" y="457200"/>
            <a:ext cx="413772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4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Sweet Potato Scallop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0891" y="1600200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76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Cinnamon Rolls, Roll Turkeys,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1" y="1577182"/>
            <a:ext cx="4823618" cy="482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89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295400"/>
            <a:ext cx="8077199" cy="436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73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981808"/>
            <a:ext cx="8077200" cy="45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97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778" y="457200"/>
            <a:ext cx="8074443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72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Mixed vegetables?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29540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5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Thanksgiving tacos?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464" y="1600200"/>
            <a:ext cx="598747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89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Brussels sprouts FAIL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9331" y="1600200"/>
            <a:ext cx="523773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358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bean casserole FAIL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4869" y="1600200"/>
            <a:ext cx="454666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28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seafood version of a turducken — aka the stuff nightmares are made of.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867" y="1600200"/>
            <a:ext cx="516266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08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Pumpkin Pie Failed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236" y="1600200"/>
            <a:ext cx="461592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6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Turkey treat failed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753" y="1600200"/>
            <a:ext cx="664489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35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Fruit crisp FAIL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307" y="1600200"/>
            <a:ext cx="618578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61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Cornbread FAI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158263" y="965019"/>
            <a:ext cx="482747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83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0"/>
            <a:ext cx="9097108" cy="511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37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505200" cy="5715000"/>
          </a:xfrm>
        </p:spPr>
        <p:txBody>
          <a:bodyPr/>
          <a:lstStyle/>
          <a:p>
            <a:r>
              <a:rPr lang="en-US" dirty="0" smtClean="0"/>
              <a:t>Holiday Vegetable Loaf With Apple Rings, Mashed Potatoes and “Cranberry Turkey”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9711" y="381000"/>
            <a:ext cx="445769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44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902393" cy="4191000"/>
          </a:xfrm>
        </p:spPr>
        <p:txBody>
          <a:bodyPr/>
          <a:lstStyle/>
          <a:p>
            <a:r>
              <a:rPr lang="en-US" dirty="0" smtClean="0"/>
              <a:t>SPAM Birds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9593" y="533400"/>
            <a:ext cx="432720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165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448594" cy="4495800"/>
          </a:xfrm>
        </p:spPr>
        <p:txBody>
          <a:bodyPr/>
          <a:lstStyle/>
          <a:p>
            <a:r>
              <a:rPr lang="en-US" dirty="0" err="1" smtClean="0"/>
              <a:t>Mayonaise</a:t>
            </a:r>
            <a:r>
              <a:rPr lang="en-US" dirty="0" smtClean="0"/>
              <a:t>, Jell-O &amp; Cranberry Sauce Candles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5794" y="381000"/>
            <a:ext cx="465772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50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505200" cy="3429000"/>
          </a:xfrm>
        </p:spPr>
        <p:txBody>
          <a:bodyPr/>
          <a:lstStyle/>
          <a:p>
            <a:r>
              <a:rPr lang="en-US" dirty="0" smtClean="0"/>
              <a:t>Mayonnaise On All The Things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0" y="533400"/>
            <a:ext cx="435071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60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611" y="457200"/>
            <a:ext cx="3814390" cy="3352800"/>
          </a:xfrm>
        </p:spPr>
        <p:txBody>
          <a:bodyPr/>
          <a:lstStyle/>
          <a:p>
            <a:r>
              <a:rPr lang="en-US" dirty="0" smtClean="0"/>
              <a:t>Orange Mallow Yam </a:t>
            </a:r>
            <a:r>
              <a:rPr lang="en-US" dirty="0" err="1" smtClean="0"/>
              <a:t>Yums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0644" y="457200"/>
            <a:ext cx="429053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943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149" y="762000"/>
            <a:ext cx="4113250" cy="3429000"/>
          </a:xfrm>
        </p:spPr>
        <p:txBody>
          <a:bodyPr/>
          <a:lstStyle/>
          <a:p>
            <a:r>
              <a:rPr lang="en-US" dirty="0" smtClean="0"/>
              <a:t>Clear Mushroom Soup With Whipped Cream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0450" y="533400"/>
            <a:ext cx="400633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343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356342" cy="3200400"/>
          </a:xfrm>
        </p:spPr>
        <p:txBody>
          <a:bodyPr/>
          <a:lstStyle/>
          <a:p>
            <a:r>
              <a:rPr lang="nb-NO" dirty="0" smtClean="0"/>
              <a:t>Frozen Jellied Turkey Vegetable Salad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3542" y="457200"/>
            <a:ext cx="377946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7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9854"/>
            <a:ext cx="3262808" cy="4122145"/>
          </a:xfrm>
        </p:spPr>
        <p:txBody>
          <a:bodyPr/>
          <a:lstStyle/>
          <a:p>
            <a:r>
              <a:rPr lang="en-US" dirty="0" smtClean="0"/>
              <a:t>Pumpkin Pie With Black Splotches Of Flavor Magic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0008" y="457200"/>
            <a:ext cx="484997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25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4251276" cy="4038600"/>
          </a:xfrm>
        </p:spPr>
        <p:txBody>
          <a:bodyPr/>
          <a:lstStyle/>
          <a:p>
            <a:r>
              <a:rPr lang="en-US" dirty="0" smtClean="0"/>
              <a:t>Cranberry Surprise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8476" y="457200"/>
            <a:ext cx="390048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485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Leftover Turkey </a:t>
            </a:r>
            <a:r>
              <a:rPr lang="en-US" dirty="0" err="1" smtClean="0"/>
              <a:t>WIth</a:t>
            </a:r>
            <a:r>
              <a:rPr lang="en-US" dirty="0" smtClean="0"/>
              <a:t> </a:t>
            </a:r>
            <a:r>
              <a:rPr lang="en-US" dirty="0" err="1" smtClean="0"/>
              <a:t>Mayonaise</a:t>
            </a:r>
            <a:r>
              <a:rPr lang="en-US" dirty="0" smtClean="0"/>
              <a:t> and Jell-O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820069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44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533400"/>
            <a:ext cx="8077200" cy="575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32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2270" y="381000"/>
            <a:ext cx="3950564" cy="604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66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100" y="369277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95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27498"/>
            <a:ext cx="8077200" cy="533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07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784" y="685800"/>
            <a:ext cx="8135815" cy="54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9390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master 16">
      <a:dk1>
        <a:srgbClr val="000000"/>
      </a:dk1>
      <a:lt1>
        <a:srgbClr val="FFFFFF"/>
      </a:lt1>
      <a:dk2>
        <a:srgbClr val="1C1C1C"/>
      </a:dk2>
      <a:lt2>
        <a:srgbClr val="4D4D4D"/>
      </a:lt2>
      <a:accent1>
        <a:srgbClr val="4D4D4D"/>
      </a:accent1>
      <a:accent2>
        <a:srgbClr val="DDDDDD"/>
      </a:accent2>
      <a:accent3>
        <a:srgbClr val="FFFFFF"/>
      </a:accent3>
      <a:accent4>
        <a:srgbClr val="000000"/>
      </a:accent4>
      <a:accent5>
        <a:srgbClr val="B2B2B2"/>
      </a:accent5>
      <a:accent6>
        <a:srgbClr val="C8C8C8"/>
      </a:accent6>
      <a:hlink>
        <a:srgbClr val="808080"/>
      </a:hlink>
      <a:folHlink>
        <a:srgbClr val="F8F8F8"/>
      </a:folHlink>
    </a:clrScheme>
    <a:fontScheme name="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lormaster">
  <a:themeElements>
    <a:clrScheme name="1_colormaster 16">
      <a:dk1>
        <a:srgbClr val="000000"/>
      </a:dk1>
      <a:lt1>
        <a:srgbClr val="FFFFFF"/>
      </a:lt1>
      <a:dk2>
        <a:srgbClr val="1C1C1C"/>
      </a:dk2>
      <a:lt2>
        <a:srgbClr val="4D4D4D"/>
      </a:lt2>
      <a:accent1>
        <a:srgbClr val="4D4D4D"/>
      </a:accent1>
      <a:accent2>
        <a:srgbClr val="DDDDDD"/>
      </a:accent2>
      <a:accent3>
        <a:srgbClr val="FFFFFF"/>
      </a:accent3>
      <a:accent4>
        <a:srgbClr val="000000"/>
      </a:accent4>
      <a:accent5>
        <a:srgbClr val="B2B2B2"/>
      </a:accent5>
      <a:accent6>
        <a:srgbClr val="C8C8C8"/>
      </a:accent6>
      <a:hlink>
        <a:srgbClr val="808080"/>
      </a:hlink>
      <a:folHlink>
        <a:srgbClr val="F8F8F8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thanksgiving</Template>
  <TotalTime>96</TotalTime>
  <Words>118</Words>
  <Application>Microsoft Office PowerPoint</Application>
  <PresentationFormat>On-screen Show (4:3)</PresentationFormat>
  <Paragraphs>24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master</vt:lpstr>
      <vt:lpstr>1_colormaster</vt:lpstr>
      <vt:lpstr>Funny Thanksgiving Family Photos and menus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Failed or Strange Thanksgiving Food</vt:lpstr>
      <vt:lpstr>Deviled Eggs</vt:lpstr>
      <vt:lpstr>PowerPoint Presentation</vt:lpstr>
      <vt:lpstr>PowerPoint Presentation</vt:lpstr>
      <vt:lpstr>Sweet Potato Scallop</vt:lpstr>
      <vt:lpstr>Cinnamon Rolls, Roll Turkeys,</vt:lpstr>
      <vt:lpstr>PowerPoint Presentation</vt:lpstr>
      <vt:lpstr>PowerPoint Presentation</vt:lpstr>
      <vt:lpstr>Mixed vegetables?</vt:lpstr>
      <vt:lpstr>Thanksgiving tacos?</vt:lpstr>
      <vt:lpstr>Brussels sprouts FAIL</vt:lpstr>
      <vt:lpstr>Green bean casserole FAIL</vt:lpstr>
      <vt:lpstr>The seafood version of a turducken — aka the stuff nightmares are made of.</vt:lpstr>
      <vt:lpstr>Pumpkin Pie Failed</vt:lpstr>
      <vt:lpstr>Turkey treat failed</vt:lpstr>
      <vt:lpstr>Fruit crisp FAIL</vt:lpstr>
      <vt:lpstr>Cornbread FAI</vt:lpstr>
      <vt:lpstr>Holiday Vegetable Loaf With Apple Rings, Mashed Potatoes and “Cranberry Turkey”</vt:lpstr>
      <vt:lpstr>SPAM Birds</vt:lpstr>
      <vt:lpstr>Mayonaise, Jell-O &amp; Cranberry Sauce Candles</vt:lpstr>
      <vt:lpstr>Mayonnaise On All The Things</vt:lpstr>
      <vt:lpstr>Orange Mallow Yam Yums</vt:lpstr>
      <vt:lpstr>Clear Mushroom Soup With Whipped Cream</vt:lpstr>
      <vt:lpstr>Frozen Jellied Turkey Vegetable Salad</vt:lpstr>
      <vt:lpstr>Pumpkin Pie With Black Splotches Of Flavor Magic</vt:lpstr>
      <vt:lpstr>Cranberry Surprise</vt:lpstr>
      <vt:lpstr>Leftover Turkey WIth Mayonaise and Jell-O</vt:lpstr>
    </vt:vector>
  </TitlesOfParts>
  <Company>Blue Worx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Funny Thanksgiving Family Photos</dc:title>
  <dc:creator>Joseph Naumann</dc:creator>
  <cp:lastModifiedBy>Joseph Naumann</cp:lastModifiedBy>
  <cp:revision>11</cp:revision>
  <dcterms:created xsi:type="dcterms:W3CDTF">2015-11-26T12:55:15Z</dcterms:created>
  <dcterms:modified xsi:type="dcterms:W3CDTF">2015-11-26T14:32:02Z</dcterms:modified>
</cp:coreProperties>
</file>