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8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1" autoAdjust="0"/>
    <p:restoredTop sz="94660"/>
  </p:normalViewPr>
  <p:slideViewPr>
    <p:cSldViewPr snapToGrid="0">
      <p:cViewPr varScale="1">
        <p:scale>
          <a:sx n="75" d="100"/>
          <a:sy n="75" d="100"/>
        </p:scale>
        <p:origin x="9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Extremely Unnerving Vintage Ads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779432"/>
            <a:ext cx="7197726" cy="1405467"/>
          </a:xfrm>
        </p:spPr>
        <p:txBody>
          <a:bodyPr>
            <a:normAutofit/>
          </a:bodyPr>
          <a:lstStyle/>
          <a:p>
            <a:r>
              <a:rPr lang="en-US" sz="2000" dirty="0"/>
              <a:t>These shocking vintage ads are absolutely out of control. You won’t believe the content of these ads that were commonplace not so long ago.</a:t>
            </a:r>
          </a:p>
        </p:txBody>
      </p:sp>
    </p:spTree>
    <p:extLst>
      <p:ext uri="{BB962C8B-B14F-4D97-AF65-F5344CB8AC3E}">
        <p14:creationId xmlns:p14="http://schemas.microsoft.com/office/powerpoint/2010/main" val="449738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35162" y="0"/>
            <a:ext cx="5017038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2482" y="313597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Youngest Customers</a:t>
            </a:r>
          </a:p>
          <a:p>
            <a:r>
              <a:rPr lang="en-US" dirty="0"/>
              <a:t>We know this is a vintage ad but let’s just make one thing clear – giving soda to babies is definitely not okay.</a:t>
            </a:r>
          </a:p>
        </p:txBody>
      </p:sp>
    </p:spTree>
    <p:extLst>
      <p:ext uri="{BB962C8B-B14F-4D97-AF65-F5344CB8AC3E}">
        <p14:creationId xmlns:p14="http://schemas.microsoft.com/office/powerpoint/2010/main" val="2509538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00665" y="0"/>
            <a:ext cx="779133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3700" y="2782669"/>
            <a:ext cx="3771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Do You Still Beat Your Wife?</a:t>
            </a:r>
          </a:p>
          <a:p>
            <a:r>
              <a:rPr lang="en-US" dirty="0"/>
              <a:t>We would like to know what kind of monster is behind this ad.</a:t>
            </a:r>
          </a:p>
        </p:txBody>
      </p:sp>
    </p:spTree>
    <p:extLst>
      <p:ext uri="{BB962C8B-B14F-4D97-AF65-F5344CB8AC3E}">
        <p14:creationId xmlns:p14="http://schemas.microsoft.com/office/powerpoint/2010/main" val="2562888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25619" y="0"/>
            <a:ext cx="526638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9619" y="31058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“Is She Pretty?”</a:t>
            </a:r>
          </a:p>
          <a:p>
            <a:r>
              <a:rPr lang="en-US" dirty="0"/>
              <a:t>Palmolive really missed the mark with this flyer.</a:t>
            </a:r>
          </a:p>
        </p:txBody>
      </p:sp>
    </p:spTree>
    <p:extLst>
      <p:ext uri="{BB962C8B-B14F-4D97-AF65-F5344CB8AC3E}">
        <p14:creationId xmlns:p14="http://schemas.microsoft.com/office/powerpoint/2010/main" val="2022088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6379" y="0"/>
            <a:ext cx="498562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8090" y="267546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4 Out 5 Men Want Oxfords</a:t>
            </a:r>
          </a:p>
          <a:p>
            <a:r>
              <a:rPr lang="en-US" dirty="0"/>
              <a:t>This racially insensitive advertisement represents everything that was wrong with American advertisement in the 50’s.</a:t>
            </a:r>
          </a:p>
        </p:txBody>
      </p:sp>
    </p:spTree>
    <p:extLst>
      <p:ext uri="{BB962C8B-B14F-4D97-AF65-F5344CB8AC3E}">
        <p14:creationId xmlns:p14="http://schemas.microsoft.com/office/powerpoint/2010/main" val="1769789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9941" y="0"/>
            <a:ext cx="693206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9900" y="2675466"/>
            <a:ext cx="4356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That’s What Wives Are For</a:t>
            </a:r>
          </a:p>
          <a:p>
            <a:r>
              <a:rPr lang="en-US" dirty="0"/>
              <a:t>Yes, Kenwood, because wives have nothing else to do with their lives then cook (eye roll).</a:t>
            </a:r>
          </a:p>
        </p:txBody>
      </p:sp>
    </p:spTree>
    <p:extLst>
      <p:ext uri="{BB962C8B-B14F-4D97-AF65-F5344CB8AC3E}">
        <p14:creationId xmlns:p14="http://schemas.microsoft.com/office/powerpoint/2010/main" val="3627850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6796" y="0"/>
            <a:ext cx="513744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0796" y="28149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Baby Soft</a:t>
            </a:r>
          </a:p>
          <a:p>
            <a:r>
              <a:rPr lang="en-US" dirty="0"/>
              <a:t>The fact that this child’s innocence is being called “sexy” is a combination of horrifying and confusing.</a:t>
            </a:r>
          </a:p>
        </p:txBody>
      </p:sp>
    </p:spTree>
    <p:extLst>
      <p:ext uri="{BB962C8B-B14F-4D97-AF65-F5344CB8AC3E}">
        <p14:creationId xmlns:p14="http://schemas.microsoft.com/office/powerpoint/2010/main" val="3396421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9425" y="0"/>
            <a:ext cx="530257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33344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A Girl Around The House</a:t>
            </a:r>
          </a:p>
          <a:p>
            <a:r>
              <a:rPr lang="en-US" dirty="0"/>
              <a:t>There is no amount of explaining that will make this look okay.</a:t>
            </a:r>
          </a:p>
        </p:txBody>
      </p:sp>
    </p:spTree>
    <p:extLst>
      <p:ext uri="{BB962C8B-B14F-4D97-AF65-F5344CB8AC3E}">
        <p14:creationId xmlns:p14="http://schemas.microsoft.com/office/powerpoint/2010/main" val="2181604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72309" y="0"/>
            <a:ext cx="5102678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1" y="29026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Jade East</a:t>
            </a:r>
          </a:p>
          <a:p>
            <a:r>
              <a:rPr lang="en-US" dirty="0"/>
              <a:t>If she doesn’t give it to you, she doesn’t want you to have it.</a:t>
            </a:r>
          </a:p>
        </p:txBody>
      </p:sp>
    </p:spTree>
    <p:extLst>
      <p:ext uri="{BB962C8B-B14F-4D97-AF65-F5344CB8AC3E}">
        <p14:creationId xmlns:p14="http://schemas.microsoft.com/office/powerpoint/2010/main" val="283115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26141" y="0"/>
            <a:ext cx="486586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04900" y="28657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Exquisite Form Doesn’t Understand</a:t>
            </a:r>
          </a:p>
          <a:p>
            <a:r>
              <a:rPr lang="en-US" dirty="0"/>
              <a:t>Thank you Exquisite Form for instilling body shaming in young women so early on.</a:t>
            </a:r>
          </a:p>
        </p:txBody>
      </p:sp>
    </p:spTree>
    <p:extLst>
      <p:ext uri="{BB962C8B-B14F-4D97-AF65-F5344CB8AC3E}">
        <p14:creationId xmlns:p14="http://schemas.microsoft.com/office/powerpoint/2010/main" val="2422906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4501" y="0"/>
            <a:ext cx="66674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6700" y="30677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“Middle-Age” Skin</a:t>
            </a:r>
          </a:p>
          <a:p>
            <a:r>
              <a:rPr lang="en-US" dirty="0"/>
              <a:t>Who knew the key to a lasting marriage was great skin?</a:t>
            </a:r>
          </a:p>
        </p:txBody>
      </p:sp>
    </p:spTree>
    <p:extLst>
      <p:ext uri="{BB962C8B-B14F-4D97-AF65-F5344CB8AC3E}">
        <p14:creationId xmlns:p14="http://schemas.microsoft.com/office/powerpoint/2010/main" val="2544965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50757" y="0"/>
            <a:ext cx="513204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1" y="221380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Blow In Her Face</a:t>
            </a:r>
          </a:p>
          <a:p>
            <a:r>
              <a:rPr lang="en-US" dirty="0"/>
              <a:t>Well, that’s one way to NOT win over a female’s heart, let alone have her “follow you anywhere”</a:t>
            </a:r>
          </a:p>
        </p:txBody>
      </p:sp>
    </p:spTree>
    <p:extLst>
      <p:ext uri="{BB962C8B-B14F-4D97-AF65-F5344CB8AC3E}">
        <p14:creationId xmlns:p14="http://schemas.microsoft.com/office/powerpoint/2010/main" val="3901935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9400" y="1084897"/>
            <a:ext cx="8102600" cy="57731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2541164"/>
            <a:ext cx="35941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Gals Are Useful After All</a:t>
            </a:r>
          </a:p>
          <a:p>
            <a:r>
              <a:rPr lang="en-US" dirty="0"/>
              <a:t>This lady looks awfully happy for being on an ad that trashes females.</a:t>
            </a:r>
          </a:p>
        </p:txBody>
      </p:sp>
    </p:spTree>
    <p:extLst>
      <p:ext uri="{BB962C8B-B14F-4D97-AF65-F5344CB8AC3E}">
        <p14:creationId xmlns:p14="http://schemas.microsoft.com/office/powerpoint/2010/main" val="2024533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62777" y="0"/>
            <a:ext cx="522922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6777" y="296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Flip’N</a:t>
            </a:r>
            <a:r>
              <a:rPr lang="en-US" dirty="0"/>
              <a:t> Style Hair Dryer</a:t>
            </a:r>
          </a:p>
          <a:p>
            <a:r>
              <a:rPr lang="en-US" dirty="0"/>
              <a:t>This ad may hands down be </a:t>
            </a:r>
            <a:r>
              <a:rPr lang="en-US" dirty="0" err="1"/>
              <a:t>th</a:t>
            </a:r>
            <a:r>
              <a:rPr lang="en-US" dirty="0"/>
              <a:t> worst thing to happen to the beauty appliance world.</a:t>
            </a:r>
          </a:p>
        </p:txBody>
      </p:sp>
    </p:spTree>
    <p:extLst>
      <p:ext uri="{BB962C8B-B14F-4D97-AF65-F5344CB8AC3E}">
        <p14:creationId xmlns:p14="http://schemas.microsoft.com/office/powerpoint/2010/main" val="26266951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05278" y="0"/>
            <a:ext cx="5186722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5900" y="28784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Parker Pens</a:t>
            </a:r>
          </a:p>
          <a:p>
            <a:r>
              <a:rPr lang="en-US" dirty="0"/>
              <a:t>We’re not sure who’s behind this realization, but it’s clear their thought process was extremely sexist.</a:t>
            </a:r>
          </a:p>
        </p:txBody>
      </p:sp>
    </p:spTree>
    <p:extLst>
      <p:ext uri="{BB962C8B-B14F-4D97-AF65-F5344CB8AC3E}">
        <p14:creationId xmlns:p14="http://schemas.microsoft.com/office/powerpoint/2010/main" val="1050346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54241" y="0"/>
            <a:ext cx="493775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5500" y="31058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Captain Morgan Rum</a:t>
            </a:r>
          </a:p>
          <a:p>
            <a:r>
              <a:rPr lang="en-US" dirty="0"/>
              <a:t>Please for goodness sakes guys, do not do this to anyone!</a:t>
            </a:r>
          </a:p>
        </p:txBody>
      </p:sp>
    </p:spTree>
    <p:extLst>
      <p:ext uri="{BB962C8B-B14F-4D97-AF65-F5344CB8AC3E}">
        <p14:creationId xmlns:p14="http://schemas.microsoft.com/office/powerpoint/2010/main" val="900204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49578" y="0"/>
            <a:ext cx="4242422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9690" y="267546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Les </a:t>
            </a:r>
            <a:r>
              <a:rPr lang="en-US" dirty="0" err="1"/>
              <a:t>Bons</a:t>
            </a:r>
            <a:r>
              <a:rPr lang="en-US" dirty="0"/>
              <a:t> </a:t>
            </a:r>
            <a:r>
              <a:rPr lang="en-US" dirty="0" err="1"/>
              <a:t>Saucissons</a:t>
            </a:r>
            <a:r>
              <a:rPr lang="en-US" dirty="0"/>
              <a:t> du </a:t>
            </a:r>
            <a:r>
              <a:rPr lang="en-US" dirty="0" err="1"/>
              <a:t>Cochon</a:t>
            </a:r>
            <a:r>
              <a:rPr lang="en-US" dirty="0"/>
              <a:t> </a:t>
            </a:r>
            <a:r>
              <a:rPr lang="en-US" dirty="0" err="1"/>
              <a:t>Prodigue</a:t>
            </a:r>
            <a:endParaRPr lang="en-US" dirty="0"/>
          </a:p>
          <a:p>
            <a:r>
              <a:rPr lang="en-US" dirty="0"/>
              <a:t>This French poster makes an attempt to bring across the importance of meat coming from well-treated animals or what we call today “free range”, but the imagery may be just a tad too graphic.</a:t>
            </a:r>
          </a:p>
        </p:txBody>
      </p:sp>
    </p:spTree>
    <p:extLst>
      <p:ext uri="{BB962C8B-B14F-4D97-AF65-F5344CB8AC3E}">
        <p14:creationId xmlns:p14="http://schemas.microsoft.com/office/powerpoint/2010/main" val="809819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3448" y="0"/>
            <a:ext cx="9338552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505670"/>
            <a:ext cx="2853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Chemstrand</a:t>
            </a:r>
            <a:r>
              <a:rPr lang="en-US" dirty="0"/>
              <a:t> Nylon</a:t>
            </a:r>
          </a:p>
          <a:p>
            <a:r>
              <a:rPr lang="en-US" dirty="0"/>
              <a:t>I don’t know what’s going on here, but it’s not exactly making us love those tights.</a:t>
            </a:r>
          </a:p>
        </p:txBody>
      </p:sp>
    </p:spTree>
    <p:extLst>
      <p:ext uri="{BB962C8B-B14F-4D97-AF65-F5344CB8AC3E}">
        <p14:creationId xmlns:p14="http://schemas.microsoft.com/office/powerpoint/2010/main" val="108152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55657" y="0"/>
            <a:ext cx="5036343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59657" y="296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Wifesaver</a:t>
            </a:r>
            <a:endParaRPr lang="en-US" dirty="0"/>
          </a:p>
          <a:p>
            <a:r>
              <a:rPr lang="en-US" dirty="0"/>
              <a:t>A better name for this stove would be a husband-saver because men cook too!</a:t>
            </a:r>
          </a:p>
        </p:txBody>
      </p:sp>
    </p:spTree>
    <p:extLst>
      <p:ext uri="{BB962C8B-B14F-4D97-AF65-F5344CB8AC3E}">
        <p14:creationId xmlns:p14="http://schemas.microsoft.com/office/powerpoint/2010/main" val="30728804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58817" y="0"/>
            <a:ext cx="5015627" cy="6743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60500" y="34233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Drummond Sweaters</a:t>
            </a:r>
          </a:p>
          <a:p>
            <a:r>
              <a:rPr lang="en-US" dirty="0"/>
              <a:t>Excuse me while I go pick up my jaw.</a:t>
            </a:r>
          </a:p>
        </p:txBody>
      </p:sp>
    </p:spTree>
    <p:extLst>
      <p:ext uri="{BB962C8B-B14F-4D97-AF65-F5344CB8AC3E}">
        <p14:creationId xmlns:p14="http://schemas.microsoft.com/office/powerpoint/2010/main" val="3873584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21860" y="0"/>
            <a:ext cx="276891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63800" y="2967335"/>
            <a:ext cx="668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Amolin</a:t>
            </a:r>
            <a:endParaRPr lang="en-US" dirty="0"/>
          </a:p>
          <a:p>
            <a:r>
              <a:rPr lang="en-US" dirty="0"/>
              <a:t>I’m sure today’s feminist would be up in arms about this foolish ad.</a:t>
            </a:r>
          </a:p>
        </p:txBody>
      </p:sp>
    </p:spTree>
    <p:extLst>
      <p:ext uri="{BB962C8B-B14F-4D97-AF65-F5344CB8AC3E}">
        <p14:creationId xmlns:p14="http://schemas.microsoft.com/office/powerpoint/2010/main" val="39318785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83999" y="0"/>
            <a:ext cx="4208002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86900" y="31947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Gillette Safety Razor</a:t>
            </a:r>
          </a:p>
          <a:p>
            <a:r>
              <a:rPr lang="en-US" dirty="0"/>
              <a:t>Nothing says safe like an infant with a razor blade in its hand!</a:t>
            </a:r>
          </a:p>
        </p:txBody>
      </p:sp>
    </p:spTree>
    <p:extLst>
      <p:ext uri="{BB962C8B-B14F-4D97-AF65-F5344CB8AC3E}">
        <p14:creationId xmlns:p14="http://schemas.microsoft.com/office/powerpoint/2010/main" val="999655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57511" y="0"/>
            <a:ext cx="5122842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61511" y="28149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What A Gentleman Should Do</a:t>
            </a:r>
          </a:p>
          <a:p>
            <a:r>
              <a:rPr lang="en-US" dirty="0"/>
              <a:t>This ad is extremely misleading as a gentleman would close that lady’s blouse, not offer her a cigar!</a:t>
            </a:r>
          </a:p>
        </p:txBody>
      </p:sp>
    </p:spTree>
    <p:extLst>
      <p:ext uri="{BB962C8B-B14F-4D97-AF65-F5344CB8AC3E}">
        <p14:creationId xmlns:p14="http://schemas.microsoft.com/office/powerpoint/2010/main" val="16722269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2353" y="0"/>
            <a:ext cx="973964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4300" y="2213802"/>
            <a:ext cx="23380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Sega Joy Stick</a:t>
            </a:r>
          </a:p>
          <a:p>
            <a:r>
              <a:rPr lang="en-US" dirty="0"/>
              <a:t>Good job Sega, nothing says family entertainment like an overly phallic ad.</a:t>
            </a:r>
          </a:p>
        </p:txBody>
      </p:sp>
    </p:spTree>
    <p:extLst>
      <p:ext uri="{BB962C8B-B14F-4D97-AF65-F5344CB8AC3E}">
        <p14:creationId xmlns:p14="http://schemas.microsoft.com/office/powerpoint/2010/main" val="3092402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3503" y="0"/>
            <a:ext cx="6768498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9700" y="2447836"/>
            <a:ext cx="52838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Merry Christmas From Camel</a:t>
            </a:r>
          </a:p>
          <a:p>
            <a:r>
              <a:rPr lang="en-US" dirty="0"/>
              <a:t>These were the days when Santa could come down your chimney with a carton of cigarettes and it was socially acceptable.</a:t>
            </a:r>
          </a:p>
        </p:txBody>
      </p:sp>
    </p:spTree>
    <p:extLst>
      <p:ext uri="{BB962C8B-B14F-4D97-AF65-F5344CB8AC3E}">
        <p14:creationId xmlns:p14="http://schemas.microsoft.com/office/powerpoint/2010/main" val="7096376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2442" y="357573"/>
            <a:ext cx="8319557" cy="59543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4300" y="2472034"/>
            <a:ext cx="37581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Sega Game Gear</a:t>
            </a:r>
          </a:p>
          <a:p>
            <a:r>
              <a:rPr lang="en-US" dirty="0"/>
              <a:t>Well look at that, Sega has again managed to put out the creepiest video game advertisements ever!</a:t>
            </a:r>
          </a:p>
        </p:txBody>
      </p:sp>
    </p:spTree>
    <p:extLst>
      <p:ext uri="{BB962C8B-B14F-4D97-AF65-F5344CB8AC3E}">
        <p14:creationId xmlns:p14="http://schemas.microsoft.com/office/powerpoint/2010/main" val="32689415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03518" y="0"/>
            <a:ext cx="506015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1" y="267546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Leggs</a:t>
            </a:r>
            <a:endParaRPr lang="en-US" dirty="0"/>
          </a:p>
          <a:p>
            <a:r>
              <a:rPr lang="en-US" dirty="0"/>
              <a:t>Why is the woman buried and not the man? </a:t>
            </a:r>
            <a:r>
              <a:rPr lang="en-US" dirty="0" err="1"/>
              <a:t>Leggs</a:t>
            </a:r>
            <a:r>
              <a:rPr lang="en-US" dirty="0"/>
              <a:t> was up to some funny business and we’re not into it.</a:t>
            </a:r>
          </a:p>
        </p:txBody>
      </p:sp>
    </p:spTree>
    <p:extLst>
      <p:ext uri="{BB962C8B-B14F-4D97-AF65-F5344CB8AC3E}">
        <p14:creationId xmlns:p14="http://schemas.microsoft.com/office/powerpoint/2010/main" val="9752568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5117" y="-93662"/>
            <a:ext cx="5156883" cy="68500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1" y="302613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United States Navy</a:t>
            </a:r>
          </a:p>
          <a:p>
            <a:r>
              <a:rPr lang="en-US" dirty="0"/>
              <a:t>Don’t get us wrong, the Navy is great, but not great enough that we’d want to be a man.</a:t>
            </a:r>
          </a:p>
        </p:txBody>
      </p:sp>
    </p:spTree>
    <p:extLst>
      <p:ext uri="{BB962C8B-B14F-4D97-AF65-F5344CB8AC3E}">
        <p14:creationId xmlns:p14="http://schemas.microsoft.com/office/powerpoint/2010/main" val="42480364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34568" y="96838"/>
            <a:ext cx="5044040" cy="67611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2185" y="347741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Data Comp</a:t>
            </a:r>
          </a:p>
          <a:p>
            <a:r>
              <a:rPr lang="en-US" dirty="0"/>
              <a:t>Glad to see that this woman has been promoted from the kitchen to the office. Slow progress, people.</a:t>
            </a:r>
          </a:p>
        </p:txBody>
      </p:sp>
    </p:spTree>
    <p:extLst>
      <p:ext uri="{BB962C8B-B14F-4D97-AF65-F5344CB8AC3E}">
        <p14:creationId xmlns:p14="http://schemas.microsoft.com/office/powerpoint/2010/main" val="4363549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20586" y="0"/>
            <a:ext cx="447141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55194" y="307693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Mornidine</a:t>
            </a:r>
            <a:endParaRPr lang="en-US" dirty="0"/>
          </a:p>
          <a:p>
            <a:r>
              <a:rPr lang="en-US" dirty="0"/>
              <a:t>Not sure that cooking breakfast is exactly what this woman wants to do.</a:t>
            </a:r>
          </a:p>
        </p:txBody>
      </p:sp>
    </p:spTree>
    <p:extLst>
      <p:ext uri="{BB962C8B-B14F-4D97-AF65-F5344CB8AC3E}">
        <p14:creationId xmlns:p14="http://schemas.microsoft.com/office/powerpoint/2010/main" val="26406273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95742" y="0"/>
            <a:ext cx="5396258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9100" y="282883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Coca Cola</a:t>
            </a:r>
          </a:p>
          <a:p>
            <a:r>
              <a:rPr lang="en-US" dirty="0"/>
              <a:t>We all know today that although coke tastes great, it’s really bad for you and should only be consumed, if at all, every once in a while. Imagine recommending it to babies!?</a:t>
            </a:r>
          </a:p>
        </p:txBody>
      </p:sp>
    </p:spTree>
    <p:extLst>
      <p:ext uri="{BB962C8B-B14F-4D97-AF65-F5344CB8AC3E}">
        <p14:creationId xmlns:p14="http://schemas.microsoft.com/office/powerpoint/2010/main" val="42480763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95823" y="0"/>
            <a:ext cx="5096178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9823" y="31058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Go Buy It!</a:t>
            </a:r>
          </a:p>
          <a:p>
            <a:r>
              <a:rPr lang="en-US" dirty="0"/>
              <a:t>Why isn’t there jewelry or handbags on this circular?</a:t>
            </a:r>
          </a:p>
        </p:txBody>
      </p:sp>
    </p:spTree>
    <p:extLst>
      <p:ext uri="{BB962C8B-B14F-4D97-AF65-F5344CB8AC3E}">
        <p14:creationId xmlns:p14="http://schemas.microsoft.com/office/powerpoint/2010/main" val="35232322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0" y="0"/>
            <a:ext cx="5334001" cy="68595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04900" y="29165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Jello</a:t>
            </a:r>
            <a:r>
              <a:rPr lang="en-US" dirty="0"/>
              <a:t> Servant</a:t>
            </a:r>
          </a:p>
          <a:p>
            <a:r>
              <a:rPr lang="en-US" dirty="0"/>
              <a:t>This gem wins the award for least politically correct advertisement in history.</a:t>
            </a:r>
          </a:p>
        </p:txBody>
      </p:sp>
    </p:spTree>
    <p:extLst>
      <p:ext uri="{BB962C8B-B14F-4D97-AF65-F5344CB8AC3E}">
        <p14:creationId xmlns:p14="http://schemas.microsoft.com/office/powerpoint/2010/main" val="898883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30431" y="0"/>
            <a:ext cx="502348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1" y="282883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Where Women Belong</a:t>
            </a:r>
          </a:p>
          <a:p>
            <a:r>
              <a:rPr lang="en-US" dirty="0"/>
              <a:t>We’re unclear as to what this ad is trying to say, but let’s just be clear that women do not, and let me repeat DO NOT belong on the floor.</a:t>
            </a:r>
          </a:p>
        </p:txBody>
      </p:sp>
    </p:spTree>
    <p:extLst>
      <p:ext uri="{BB962C8B-B14F-4D97-AF65-F5344CB8AC3E}">
        <p14:creationId xmlns:p14="http://schemas.microsoft.com/office/powerpoint/2010/main" val="37131096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2672" y="921279"/>
            <a:ext cx="8169328" cy="50096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3700" y="2802234"/>
            <a:ext cx="3378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Cocaine Drops</a:t>
            </a:r>
          </a:p>
          <a:p>
            <a:r>
              <a:rPr lang="en-US" dirty="0"/>
              <a:t>This brand is making quite the claim with this ad. We wonder what kind of side effects these drops had.</a:t>
            </a:r>
          </a:p>
        </p:txBody>
      </p:sp>
    </p:spTree>
    <p:extLst>
      <p:ext uri="{BB962C8B-B14F-4D97-AF65-F5344CB8AC3E}">
        <p14:creationId xmlns:p14="http://schemas.microsoft.com/office/powerpoint/2010/main" val="8016146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10703" y="0"/>
            <a:ext cx="4381298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7900" y="307693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Origins Of Skin Bleaching</a:t>
            </a:r>
          </a:p>
          <a:p>
            <a:r>
              <a:rPr lang="en-US" dirty="0"/>
              <a:t>Knowing an ad like this was published is extremely concerning. Let’s all take a minute to be thankful for racial equality today.</a:t>
            </a:r>
          </a:p>
        </p:txBody>
      </p:sp>
    </p:spTree>
    <p:extLst>
      <p:ext uri="{BB962C8B-B14F-4D97-AF65-F5344CB8AC3E}">
        <p14:creationId xmlns:p14="http://schemas.microsoft.com/office/powerpoint/2010/main" val="4186658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4199" y="701122"/>
            <a:ext cx="7797801" cy="54456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2823797"/>
            <a:ext cx="406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Pack of Lucky’s</a:t>
            </a:r>
          </a:p>
          <a:p>
            <a:r>
              <a:rPr lang="en-US" dirty="0"/>
              <a:t>There are so many healthy diets for women to follow these days, but way back when they were being </a:t>
            </a:r>
            <a:r>
              <a:rPr lang="en-US" dirty="0" smtClean="0"/>
              <a:t>recommended </a:t>
            </a:r>
            <a:r>
              <a:rPr lang="en-US" dirty="0"/>
              <a:t>Lucky Strikes in order to keep their figure slim.</a:t>
            </a:r>
          </a:p>
        </p:txBody>
      </p:sp>
    </p:spTree>
    <p:extLst>
      <p:ext uri="{BB962C8B-B14F-4D97-AF65-F5344CB8AC3E}">
        <p14:creationId xmlns:p14="http://schemas.microsoft.com/office/powerpoint/2010/main" val="41423086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0273" y="0"/>
            <a:ext cx="534172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4273" y="307693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Doctors Love Camels</a:t>
            </a:r>
          </a:p>
          <a:p>
            <a:r>
              <a:rPr lang="en-US" dirty="0"/>
              <a:t>The fact that Camel had doctors endorse cancer </a:t>
            </a:r>
            <a:r>
              <a:rPr lang="en-US" dirty="0" smtClean="0"/>
              <a:t>sticks </a:t>
            </a:r>
            <a:r>
              <a:rPr lang="en-US" dirty="0"/>
              <a:t>is absolute baboonery.</a:t>
            </a:r>
          </a:p>
        </p:txBody>
      </p:sp>
    </p:spTree>
    <p:extLst>
      <p:ext uri="{BB962C8B-B14F-4D97-AF65-F5344CB8AC3E}">
        <p14:creationId xmlns:p14="http://schemas.microsoft.com/office/powerpoint/2010/main" val="12042931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7938" y="710406"/>
            <a:ext cx="8894062" cy="53601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683238"/>
            <a:ext cx="32979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You Mean A Woman Can Open It</a:t>
            </a:r>
          </a:p>
          <a:p>
            <a:r>
              <a:rPr lang="en-US" dirty="0"/>
              <a:t>Del Monte’s Ketchup advertisement is a little anti-feminist. Thankfully today’s ketchup adverts have completely changed.</a:t>
            </a:r>
          </a:p>
        </p:txBody>
      </p:sp>
    </p:spTree>
    <p:extLst>
      <p:ext uri="{BB962C8B-B14F-4D97-AF65-F5344CB8AC3E}">
        <p14:creationId xmlns:p14="http://schemas.microsoft.com/office/powerpoint/2010/main" val="23691040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screen-shot-2016-12-19-at-5-18-07-p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163" y="609600"/>
            <a:ext cx="7659837" cy="53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7500" y="2712135"/>
            <a:ext cx="3937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Vintage Vodka</a:t>
            </a:r>
          </a:p>
          <a:p>
            <a:r>
              <a:rPr lang="en-US" dirty="0"/>
              <a:t>This advert for vodka was a little tasteless.</a:t>
            </a:r>
          </a:p>
        </p:txBody>
      </p:sp>
    </p:spTree>
    <p:extLst>
      <p:ext uri="{BB962C8B-B14F-4D97-AF65-F5344CB8AC3E}">
        <p14:creationId xmlns:p14="http://schemas.microsoft.com/office/powerpoint/2010/main" val="36261661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6637" y="0"/>
            <a:ext cx="6335363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7000" y="32836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Mom Loves Cigarettes</a:t>
            </a:r>
          </a:p>
          <a:p>
            <a:r>
              <a:rPr lang="en-US" dirty="0"/>
              <a:t>The cigarette adverts from the past just keep getting worse.</a:t>
            </a:r>
          </a:p>
        </p:txBody>
      </p:sp>
    </p:spTree>
    <p:extLst>
      <p:ext uri="{BB962C8B-B14F-4D97-AF65-F5344CB8AC3E}">
        <p14:creationId xmlns:p14="http://schemas.microsoft.com/office/powerpoint/2010/main" val="4974118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70398" y="0"/>
            <a:ext cx="5321602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2600" y="29431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Gray Hair</a:t>
            </a:r>
          </a:p>
          <a:p>
            <a:r>
              <a:rPr lang="en-US" dirty="0"/>
              <a:t>Apparently women used to get fired over having gray hair.</a:t>
            </a:r>
          </a:p>
          <a:p>
            <a:endParaRPr lang="en-US" dirty="0"/>
          </a:p>
          <a:p>
            <a:r>
              <a:rPr lang="en-US" dirty="0" err="1"/>
              <a:t>offending_grayhair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3331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63205" y="0"/>
            <a:ext cx="412879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2200" y="33356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Creepy Vaseline Ad</a:t>
            </a:r>
          </a:p>
          <a:p>
            <a:r>
              <a:rPr lang="en-US" dirty="0"/>
              <a:t>We hope that this ad was pure accidental, but in any case it is extremely weird.</a:t>
            </a:r>
          </a:p>
        </p:txBody>
      </p:sp>
    </p:spTree>
    <p:extLst>
      <p:ext uri="{BB962C8B-B14F-4D97-AF65-F5344CB8AC3E}">
        <p14:creationId xmlns:p14="http://schemas.microsoft.com/office/powerpoint/2010/main" val="15765477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157834"/>
            <a:ext cx="533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 Hoover Present</a:t>
            </a:r>
          </a:p>
          <a:p>
            <a:r>
              <a:rPr lang="en-US" dirty="0"/>
              <a:t>Apparently women only wanted to wake up to a hoover on Christmas morning.</a:t>
            </a:r>
          </a:p>
        </p:txBody>
      </p:sp>
    </p:spTree>
    <p:extLst>
      <p:ext uri="{BB962C8B-B14F-4D97-AF65-F5344CB8AC3E}">
        <p14:creationId xmlns:p14="http://schemas.microsoft.com/office/powerpoint/2010/main" val="2233603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1619" y="0"/>
            <a:ext cx="7740838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600" y="2827634"/>
            <a:ext cx="4305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Don’t Let Your Husband Find Out</a:t>
            </a:r>
          </a:p>
          <a:p>
            <a:r>
              <a:rPr lang="en-US" dirty="0"/>
              <a:t>We’re pretty sure that coffee freshness isn’t this serious, domestic abuse on the other hand, certainly is.</a:t>
            </a:r>
          </a:p>
        </p:txBody>
      </p:sp>
    </p:spTree>
    <p:extLst>
      <p:ext uri="{BB962C8B-B14F-4D97-AF65-F5344CB8AC3E}">
        <p14:creationId xmlns:p14="http://schemas.microsoft.com/office/powerpoint/2010/main" val="38778175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6360" y="0"/>
            <a:ext cx="510564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1" y="307693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Nurses Recommend Cigarettes</a:t>
            </a:r>
          </a:p>
          <a:p>
            <a:r>
              <a:rPr lang="en-US" dirty="0"/>
              <a:t>Another cigarette advert, this time featuring nurses. Not sure if that is the best health recommendation.</a:t>
            </a:r>
          </a:p>
        </p:txBody>
      </p:sp>
    </p:spTree>
    <p:extLst>
      <p:ext uri="{BB962C8B-B14F-4D97-AF65-F5344CB8AC3E}">
        <p14:creationId xmlns:p14="http://schemas.microsoft.com/office/powerpoint/2010/main" val="10485049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901" y="0"/>
            <a:ext cx="12103100" cy="57678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4600" y="605431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Blue Lady</a:t>
            </a:r>
          </a:p>
          <a:p>
            <a:r>
              <a:rPr lang="en-US" dirty="0"/>
              <a:t>So that’s what they were calling that white stuff those days.</a:t>
            </a:r>
          </a:p>
        </p:txBody>
      </p:sp>
    </p:spTree>
    <p:extLst>
      <p:ext uri="{BB962C8B-B14F-4D97-AF65-F5344CB8AC3E}">
        <p14:creationId xmlns:p14="http://schemas.microsoft.com/office/powerpoint/2010/main" val="3320503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66816" y="0"/>
            <a:ext cx="492518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4500" y="282883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All Shapes Are Great</a:t>
            </a:r>
          </a:p>
          <a:p>
            <a:r>
              <a:rPr lang="en-US" dirty="0"/>
              <a:t>Warner may have tried to pull some funny business back in the day, but today women embrace all kinds of curves, and thank goodness for that.</a:t>
            </a:r>
          </a:p>
        </p:txBody>
      </p:sp>
    </p:spTree>
    <p:extLst>
      <p:ext uri="{BB962C8B-B14F-4D97-AF65-F5344CB8AC3E}">
        <p14:creationId xmlns:p14="http://schemas.microsoft.com/office/powerpoint/2010/main" val="252514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42060" y="0"/>
            <a:ext cx="454994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15931" y="27768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Million Dollar Question</a:t>
            </a:r>
          </a:p>
          <a:p>
            <a:r>
              <a:rPr lang="en-US" dirty="0"/>
              <a:t>The answer to that question would be yes…It is always very much illegal to kill a woman.</a:t>
            </a:r>
          </a:p>
        </p:txBody>
      </p:sp>
    </p:spTree>
    <p:extLst>
      <p:ext uri="{BB962C8B-B14F-4D97-AF65-F5344CB8AC3E}">
        <p14:creationId xmlns:p14="http://schemas.microsoft.com/office/powerpoint/2010/main" val="3758978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01645" y="0"/>
            <a:ext cx="449035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Fairy Soap</a:t>
            </a:r>
          </a:p>
          <a:p>
            <a:r>
              <a:rPr lang="en-US" dirty="0"/>
              <a:t>This ad is just all kinds of wrong.</a:t>
            </a:r>
          </a:p>
        </p:txBody>
      </p:sp>
    </p:spTree>
    <p:extLst>
      <p:ext uri="{BB962C8B-B14F-4D97-AF65-F5344CB8AC3E}">
        <p14:creationId xmlns:p14="http://schemas.microsoft.com/office/powerpoint/2010/main" val="3708124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1006" y="0"/>
            <a:ext cx="5160994" cy="6743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35006" y="301978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Big Mouth</a:t>
            </a:r>
          </a:p>
          <a:p>
            <a:r>
              <a:rPr lang="en-US" dirty="0"/>
              <a:t>Because who doesn’t love an ad with horrible humor? And sexist undertones.</a:t>
            </a:r>
          </a:p>
        </p:txBody>
      </p:sp>
    </p:spTree>
    <p:extLst>
      <p:ext uri="{BB962C8B-B14F-4D97-AF65-F5344CB8AC3E}">
        <p14:creationId xmlns:p14="http://schemas.microsoft.com/office/powerpoint/2010/main" val="2226844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47</TotalTime>
  <Words>1087</Words>
  <Application>Microsoft Office PowerPoint</Application>
  <PresentationFormat>Widescreen</PresentationFormat>
  <Paragraphs>104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Arial</vt:lpstr>
      <vt:lpstr>Calibri</vt:lpstr>
      <vt:lpstr>Calibri Light</vt:lpstr>
      <vt:lpstr>Celestial</vt:lpstr>
      <vt:lpstr>Extremely Unnerving Vintage Ads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Extremely Unnerving Vintage Ads</dc:title>
  <dc:creator>Joseph Naumann</dc:creator>
  <cp:lastModifiedBy>Joseph Naumann</cp:lastModifiedBy>
  <cp:revision>6</cp:revision>
  <dcterms:created xsi:type="dcterms:W3CDTF">2017-01-02T22:33:34Z</dcterms:created>
  <dcterms:modified xsi:type="dcterms:W3CDTF">2017-01-02T23:21:26Z</dcterms:modified>
</cp:coreProperties>
</file>