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 labor circa. 1900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47"/>
            <a:ext cx="8915400" cy="680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2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056" y="0"/>
            <a:ext cx="3764943" cy="6858000"/>
          </a:xfrm>
        </p:spPr>
        <p:txBody>
          <a:bodyPr/>
          <a:lstStyle/>
          <a:p>
            <a:r>
              <a:rPr lang="en-US" dirty="0" smtClean="0"/>
              <a:t>1899, news boys went on strike against Hearst and Pulitzer newspapers.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7" y="0"/>
            <a:ext cx="5466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0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1"/>
            <a:ext cx="9144000" cy="688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38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Young boys who worked in coal mines lacking any kind of reliable safety equipment.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185563"/>
            <a:ext cx="9144000" cy="63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92" y="5943600"/>
            <a:ext cx="9134669" cy="5893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Playing cards outside of a factory.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2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018" y="76200"/>
            <a:ext cx="3699782" cy="6781800"/>
          </a:xfrm>
        </p:spPr>
        <p:txBody>
          <a:bodyPr/>
          <a:lstStyle/>
          <a:p>
            <a:r>
              <a:rPr lang="en-US" dirty="0" smtClean="0"/>
              <a:t>New law – boys under the age of 12 could not be employed to brake up coal. Believe it or not, this was an improvement in working conditions.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80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0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797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1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611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562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Children worked in textile mills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844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8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8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13507"/>
            <a:ext cx="9144000" cy="844493"/>
          </a:xfrm>
        </p:spPr>
        <p:txBody>
          <a:bodyPr/>
          <a:lstStyle/>
          <a:p>
            <a:r>
              <a:rPr lang="en-US" dirty="0" smtClean="0"/>
              <a:t>Girl resting after a long day at work.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-18663"/>
            <a:ext cx="9171992" cy="60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303"/>
            <a:ext cx="9143999" cy="47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8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" y="5630"/>
            <a:ext cx="9213056" cy="685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5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17"/>
            <a:ext cx="8793572" cy="68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0217"/>
            <a:ext cx="673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Working in a sardine cannery.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575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646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97"/>
            <a:ext cx="8229600" cy="595603"/>
          </a:xfrm>
        </p:spPr>
        <p:txBody>
          <a:bodyPr/>
          <a:lstStyle/>
          <a:p>
            <a:r>
              <a:rPr lang="en-US" dirty="0" smtClean="0"/>
              <a:t>Oyster </a:t>
            </a:r>
            <a:r>
              <a:rPr lang="en-US" dirty="0" err="1" smtClean="0"/>
              <a:t>shuckers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" y="1"/>
            <a:ext cx="91813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7630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pay for childcare, women take the little ones to the cannery.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55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177649"/>
            <a:ext cx="9164216" cy="66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0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69"/>
            <a:ext cx="9144000" cy="65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5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631" y="-35767"/>
            <a:ext cx="3999915" cy="1143000"/>
          </a:xfrm>
        </p:spPr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632" y="990600"/>
            <a:ext cx="3970368" cy="5791200"/>
          </a:xfrm>
        </p:spPr>
        <p:txBody>
          <a:bodyPr/>
          <a:lstStyle/>
          <a:p>
            <a:r>
              <a:rPr lang="en-US" dirty="0" smtClean="0"/>
              <a:t>In 1900 1million people were injured at work, many being children.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-51318"/>
            <a:ext cx="5153416" cy="69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4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700" y="1"/>
            <a:ext cx="2975299" cy="6858000"/>
          </a:xfrm>
        </p:spPr>
        <p:txBody>
          <a:bodyPr/>
          <a:lstStyle/>
          <a:p>
            <a:r>
              <a:rPr lang="en-US" dirty="0" smtClean="0"/>
              <a:t>Setting up “home” sweat shops, children under the age of 14 were put to work, </a:t>
            </a:r>
            <a:r>
              <a:rPr lang="en-US" dirty="0" err="1" smtClean="0"/>
              <a:t>gertting</a:t>
            </a:r>
            <a:r>
              <a:rPr lang="en-US" dirty="0" smtClean="0"/>
              <a:t> around the child labor laws of the time.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" y="1016551"/>
            <a:ext cx="61531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3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3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7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0" y="357113"/>
            <a:ext cx="9150220" cy="65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33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Many lived in substandard tenement housing.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Cold water flats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Heating and cooking on coal stoves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Backyard “outhouses”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4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419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Immigrants working in a sweatshop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475"/>
      </p:ext>
    </p:extLst>
  </p:cSld>
  <p:clrMapOvr>
    <a:masterClrMapping/>
  </p:clrMapOvr>
</p:sld>
</file>

<file path=ppt/theme/theme1.xml><?xml version="1.0" encoding="utf-8"?>
<a:theme xmlns:a="http://schemas.openxmlformats.org/drawingml/2006/main" name="1_Purple Wav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1_Purple Waves template</Template>
  <TotalTime>62</TotalTime>
  <Words>176</Words>
  <Application>Microsoft Office PowerPoint</Application>
  <PresentationFormat>On-screen Show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1_Purple Waves template</vt:lpstr>
      <vt:lpstr>Child labor circa. 1900</vt:lpstr>
      <vt:lpstr>PowerPoint Presentation</vt:lpstr>
      <vt:lpstr>PowerPoint Presentation</vt:lpstr>
      <vt:lpstr>PowerPoint Presentation</vt:lpstr>
      <vt:lpstr>Injuries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labor circa. 1900</dc:title>
  <dc:creator>Naumann, Joseph A.</dc:creator>
  <cp:lastModifiedBy>Naumann, Joseph A.</cp:lastModifiedBy>
  <cp:revision>6</cp:revision>
  <dcterms:created xsi:type="dcterms:W3CDTF">2016-10-13T19:47:56Z</dcterms:created>
  <dcterms:modified xsi:type="dcterms:W3CDTF">2016-10-13T20:50:00Z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