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7" d="100"/>
          <a:sy n="67" d="100"/>
        </p:scale>
        <p:origin x="10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73D51D1-7DA2-4719-943B-E7F4371681FB}" type="slidenum">
              <a:rPr lang="en-US" altLang="en-US"/>
              <a:pPr/>
              <a:t>‹#›</a:t>
            </a:fld>
            <a:endParaRPr lang="en-US" altLang="en-US"/>
          </a:p>
        </p:txBody>
      </p:sp>
    </p:spTree>
    <p:extLst>
      <p:ext uri="{BB962C8B-B14F-4D97-AF65-F5344CB8AC3E}">
        <p14:creationId xmlns:p14="http://schemas.microsoft.com/office/powerpoint/2010/main" val="23921745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ltLang="en-US"/>
          </a:p>
        </p:txBody>
      </p:sp>
      <p:sp>
        <p:nvSpPr>
          <p:cNvPr id="20485" name="Rectangle 5"/>
          <p:cNvSpPr>
            <a:spLocks noGrp="1" noChangeArrowheads="1"/>
          </p:cNvSpPr>
          <p:nvPr>
            <p:ph type="ftr" sz="quarter" idx="3"/>
          </p:nvPr>
        </p:nvSpPr>
        <p:spPr/>
        <p:txBody>
          <a:bodyPr/>
          <a:lstStyle>
            <a:lvl1pPr>
              <a:defRPr/>
            </a:lvl1pPr>
          </a:lstStyle>
          <a:p>
            <a:endParaRPr lang="en-US" altLang="en-US"/>
          </a:p>
        </p:txBody>
      </p:sp>
      <p:sp>
        <p:nvSpPr>
          <p:cNvPr id="20486" name="Rectangle 6"/>
          <p:cNvSpPr>
            <a:spLocks noGrp="1" noChangeArrowheads="1"/>
          </p:cNvSpPr>
          <p:nvPr>
            <p:ph type="sldNum" sz="quarter" idx="4"/>
          </p:nvPr>
        </p:nvSpPr>
        <p:spPr/>
        <p:txBody>
          <a:bodyPr/>
          <a:lstStyle>
            <a:lvl1pPr>
              <a:defRPr/>
            </a:lvl1pPr>
          </a:lstStyle>
          <a:p>
            <a:fld id="{9CBD51F5-ADEA-4FB0-BB7D-966B9F5F331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1EAF7EF-9AA5-487D-8983-400A30DA9A3E}" type="slidenum">
              <a:rPr lang="en-US" altLang="en-US"/>
              <a:pPr/>
              <a:t>‹#›</a:t>
            </a:fld>
            <a:endParaRPr lang="en-US" altLang="en-US"/>
          </a:p>
        </p:txBody>
      </p:sp>
    </p:spTree>
    <p:extLst>
      <p:ext uri="{BB962C8B-B14F-4D97-AF65-F5344CB8AC3E}">
        <p14:creationId xmlns:p14="http://schemas.microsoft.com/office/powerpoint/2010/main" val="28603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8DA84F5-EDFA-454E-A3BD-13CD30997A9B}" type="slidenum">
              <a:rPr lang="en-US" altLang="en-US"/>
              <a:pPr/>
              <a:t>‹#›</a:t>
            </a:fld>
            <a:endParaRPr lang="en-US" altLang="en-US"/>
          </a:p>
        </p:txBody>
      </p:sp>
    </p:spTree>
    <p:extLst>
      <p:ext uri="{BB962C8B-B14F-4D97-AF65-F5344CB8AC3E}">
        <p14:creationId xmlns:p14="http://schemas.microsoft.com/office/powerpoint/2010/main" val="312479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ltLang="en-US"/>
          </a:p>
        </p:txBody>
      </p:sp>
      <p:sp>
        <p:nvSpPr>
          <p:cNvPr id="27654" name="Rectangle 6"/>
          <p:cNvSpPr>
            <a:spLocks noGrp="1" noChangeArrowheads="1"/>
          </p:cNvSpPr>
          <p:nvPr>
            <p:ph type="ftr" sz="quarter" idx="3"/>
          </p:nvPr>
        </p:nvSpPr>
        <p:spPr/>
        <p:txBody>
          <a:bodyPr/>
          <a:lstStyle>
            <a:lvl1pPr>
              <a:defRPr/>
            </a:lvl1pPr>
          </a:lstStyle>
          <a:p>
            <a:endParaRPr lang="en-US" altLang="en-US"/>
          </a:p>
        </p:txBody>
      </p:sp>
      <p:sp>
        <p:nvSpPr>
          <p:cNvPr id="27655" name="Rectangle 7"/>
          <p:cNvSpPr>
            <a:spLocks noGrp="1" noChangeArrowheads="1"/>
          </p:cNvSpPr>
          <p:nvPr>
            <p:ph type="sldNum" sz="quarter" idx="4"/>
          </p:nvPr>
        </p:nvSpPr>
        <p:spPr/>
        <p:txBody>
          <a:bodyPr/>
          <a:lstStyle>
            <a:lvl1pPr>
              <a:defRPr/>
            </a:lvl1pPr>
          </a:lstStyle>
          <a:p>
            <a:fld id="{630B443C-497E-484E-8CEE-AF0E170EC7BD}"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E9A4887-1692-433A-B1BE-7E8B54B7FEB6}" type="slidenum">
              <a:rPr lang="en-US" altLang="en-US"/>
              <a:pPr/>
              <a:t>‹#›</a:t>
            </a:fld>
            <a:endParaRPr lang="en-US" altLang="en-US"/>
          </a:p>
        </p:txBody>
      </p:sp>
    </p:spTree>
    <p:extLst>
      <p:ext uri="{BB962C8B-B14F-4D97-AF65-F5344CB8AC3E}">
        <p14:creationId xmlns:p14="http://schemas.microsoft.com/office/powerpoint/2010/main" val="4151812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9B51C65-81FD-40E5-813C-9F9F5BADF10D}" type="slidenum">
              <a:rPr lang="en-US" altLang="en-US"/>
              <a:pPr/>
              <a:t>‹#›</a:t>
            </a:fld>
            <a:endParaRPr lang="en-US" altLang="en-US"/>
          </a:p>
        </p:txBody>
      </p:sp>
    </p:spTree>
    <p:extLst>
      <p:ext uri="{BB962C8B-B14F-4D97-AF65-F5344CB8AC3E}">
        <p14:creationId xmlns:p14="http://schemas.microsoft.com/office/powerpoint/2010/main" val="165494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E6F9810-3E1B-4F37-A572-132FF5E4084B}" type="slidenum">
              <a:rPr lang="en-US" altLang="en-US"/>
              <a:pPr/>
              <a:t>‹#›</a:t>
            </a:fld>
            <a:endParaRPr lang="en-US" altLang="en-US"/>
          </a:p>
        </p:txBody>
      </p:sp>
    </p:spTree>
    <p:extLst>
      <p:ext uri="{BB962C8B-B14F-4D97-AF65-F5344CB8AC3E}">
        <p14:creationId xmlns:p14="http://schemas.microsoft.com/office/powerpoint/2010/main" val="144333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5C7A4E4-20D9-4042-84A2-BE5F0663852A}" type="slidenum">
              <a:rPr lang="en-US" altLang="en-US"/>
              <a:pPr/>
              <a:t>‹#›</a:t>
            </a:fld>
            <a:endParaRPr lang="en-US" altLang="en-US"/>
          </a:p>
        </p:txBody>
      </p:sp>
    </p:spTree>
    <p:extLst>
      <p:ext uri="{BB962C8B-B14F-4D97-AF65-F5344CB8AC3E}">
        <p14:creationId xmlns:p14="http://schemas.microsoft.com/office/powerpoint/2010/main" val="88156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28D554D-7795-46BF-A0B6-3E8E15F5AE55}" type="slidenum">
              <a:rPr lang="en-US" altLang="en-US"/>
              <a:pPr/>
              <a:t>‹#›</a:t>
            </a:fld>
            <a:endParaRPr lang="en-US" altLang="en-US"/>
          </a:p>
        </p:txBody>
      </p:sp>
    </p:spTree>
    <p:extLst>
      <p:ext uri="{BB962C8B-B14F-4D97-AF65-F5344CB8AC3E}">
        <p14:creationId xmlns:p14="http://schemas.microsoft.com/office/powerpoint/2010/main" val="3085569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B6AAA41-D9C0-4174-BF7A-CEEB08A4ABBD}" type="slidenum">
              <a:rPr lang="en-US" altLang="en-US"/>
              <a:pPr/>
              <a:t>‹#›</a:t>
            </a:fld>
            <a:endParaRPr lang="en-US" altLang="en-US"/>
          </a:p>
        </p:txBody>
      </p:sp>
    </p:spTree>
    <p:extLst>
      <p:ext uri="{BB962C8B-B14F-4D97-AF65-F5344CB8AC3E}">
        <p14:creationId xmlns:p14="http://schemas.microsoft.com/office/powerpoint/2010/main" val="142756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A0675DA-6FA0-4458-A597-11FCCBDAAA98}" type="slidenum">
              <a:rPr lang="en-US" altLang="en-US"/>
              <a:pPr/>
              <a:t>‹#›</a:t>
            </a:fld>
            <a:endParaRPr lang="en-US" altLang="en-US"/>
          </a:p>
        </p:txBody>
      </p:sp>
    </p:spTree>
    <p:extLst>
      <p:ext uri="{BB962C8B-B14F-4D97-AF65-F5344CB8AC3E}">
        <p14:creationId xmlns:p14="http://schemas.microsoft.com/office/powerpoint/2010/main" val="62175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CD10C49-45A0-40AF-8801-341C5AC1AE26}" type="slidenum">
              <a:rPr lang="en-US" altLang="en-US"/>
              <a:pPr/>
              <a:t>‹#›</a:t>
            </a:fld>
            <a:endParaRPr lang="en-US" altLang="en-US"/>
          </a:p>
        </p:txBody>
      </p:sp>
    </p:spTree>
    <p:extLst>
      <p:ext uri="{BB962C8B-B14F-4D97-AF65-F5344CB8AC3E}">
        <p14:creationId xmlns:p14="http://schemas.microsoft.com/office/powerpoint/2010/main" val="474797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A8E2AA6-4D6B-4E80-9BCA-B9C987914E3A}" type="slidenum">
              <a:rPr lang="en-US" altLang="en-US"/>
              <a:pPr/>
              <a:t>‹#›</a:t>
            </a:fld>
            <a:endParaRPr lang="en-US" altLang="en-US"/>
          </a:p>
        </p:txBody>
      </p:sp>
    </p:spTree>
    <p:extLst>
      <p:ext uri="{BB962C8B-B14F-4D97-AF65-F5344CB8AC3E}">
        <p14:creationId xmlns:p14="http://schemas.microsoft.com/office/powerpoint/2010/main" val="79715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4FDD236-8100-48F6-88F7-772BF964E06C}" type="slidenum">
              <a:rPr lang="en-US" altLang="en-US"/>
              <a:pPr/>
              <a:t>‹#›</a:t>
            </a:fld>
            <a:endParaRPr lang="en-US" altLang="en-US"/>
          </a:p>
        </p:txBody>
      </p:sp>
    </p:spTree>
    <p:extLst>
      <p:ext uri="{BB962C8B-B14F-4D97-AF65-F5344CB8AC3E}">
        <p14:creationId xmlns:p14="http://schemas.microsoft.com/office/powerpoint/2010/main" val="3699003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3402B20-96E2-4368-88A9-BA861290F61E}" type="slidenum">
              <a:rPr lang="en-US" altLang="en-US"/>
              <a:pPr/>
              <a:t>‹#›</a:t>
            </a:fld>
            <a:endParaRPr lang="en-US" altLang="en-US"/>
          </a:p>
        </p:txBody>
      </p:sp>
    </p:spTree>
    <p:extLst>
      <p:ext uri="{BB962C8B-B14F-4D97-AF65-F5344CB8AC3E}">
        <p14:creationId xmlns:p14="http://schemas.microsoft.com/office/powerpoint/2010/main" val="420968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34D2F7D-193E-4176-85A8-F95B4ABBA67A}" type="slidenum">
              <a:rPr lang="en-US" altLang="en-US"/>
              <a:pPr/>
              <a:t>‹#›</a:t>
            </a:fld>
            <a:endParaRPr lang="en-US" altLang="en-US"/>
          </a:p>
        </p:txBody>
      </p:sp>
    </p:spTree>
    <p:extLst>
      <p:ext uri="{BB962C8B-B14F-4D97-AF65-F5344CB8AC3E}">
        <p14:creationId xmlns:p14="http://schemas.microsoft.com/office/powerpoint/2010/main" val="19201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D675852-AFB1-43EC-B737-9C09CF01F2F9}" type="slidenum">
              <a:rPr lang="en-US" altLang="en-US"/>
              <a:pPr/>
              <a:t>‹#›</a:t>
            </a:fld>
            <a:endParaRPr lang="en-US" altLang="en-US"/>
          </a:p>
        </p:txBody>
      </p:sp>
    </p:spTree>
    <p:extLst>
      <p:ext uri="{BB962C8B-B14F-4D97-AF65-F5344CB8AC3E}">
        <p14:creationId xmlns:p14="http://schemas.microsoft.com/office/powerpoint/2010/main" val="148321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DDA08B6-8445-43A3-9A9A-8EFF0EF47925}" type="slidenum">
              <a:rPr lang="en-US" altLang="en-US"/>
              <a:pPr/>
              <a:t>‹#›</a:t>
            </a:fld>
            <a:endParaRPr lang="en-US" altLang="en-US"/>
          </a:p>
        </p:txBody>
      </p:sp>
    </p:spTree>
    <p:extLst>
      <p:ext uri="{BB962C8B-B14F-4D97-AF65-F5344CB8AC3E}">
        <p14:creationId xmlns:p14="http://schemas.microsoft.com/office/powerpoint/2010/main" val="207700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1A0A014-E73B-4756-813B-F6C027FC187E}" type="slidenum">
              <a:rPr lang="en-US" altLang="en-US"/>
              <a:pPr/>
              <a:t>‹#›</a:t>
            </a:fld>
            <a:endParaRPr lang="en-US" altLang="en-US"/>
          </a:p>
        </p:txBody>
      </p:sp>
    </p:spTree>
    <p:extLst>
      <p:ext uri="{BB962C8B-B14F-4D97-AF65-F5344CB8AC3E}">
        <p14:creationId xmlns:p14="http://schemas.microsoft.com/office/powerpoint/2010/main" val="113263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96BD936-47B9-4F2E-ADE8-A0934FBF018C}" type="slidenum">
              <a:rPr lang="en-US" altLang="en-US"/>
              <a:pPr/>
              <a:t>‹#›</a:t>
            </a:fld>
            <a:endParaRPr lang="en-US" altLang="en-US"/>
          </a:p>
        </p:txBody>
      </p:sp>
    </p:spTree>
    <p:extLst>
      <p:ext uri="{BB962C8B-B14F-4D97-AF65-F5344CB8AC3E}">
        <p14:creationId xmlns:p14="http://schemas.microsoft.com/office/powerpoint/2010/main" val="1049661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364D060-FA9E-4493-8E7F-BAC287D34A8C}" type="slidenum">
              <a:rPr lang="en-US" altLang="en-US"/>
              <a:pPr/>
              <a:t>‹#›</a:t>
            </a:fld>
            <a:endParaRPr lang="en-US" altLang="en-US"/>
          </a:p>
        </p:txBody>
      </p:sp>
    </p:spTree>
    <p:extLst>
      <p:ext uri="{BB962C8B-B14F-4D97-AF65-F5344CB8AC3E}">
        <p14:creationId xmlns:p14="http://schemas.microsoft.com/office/powerpoint/2010/main" val="267616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AC5F6FF-CEE4-4EB6-9B22-22D0BAFDBD40}" type="slidenum">
              <a:rPr lang="en-US" altLang="en-US"/>
              <a:pPr/>
              <a:t>‹#›</a:t>
            </a:fld>
            <a:endParaRPr lang="en-US" altLang="en-US"/>
          </a:p>
        </p:txBody>
      </p:sp>
    </p:spTree>
    <p:extLst>
      <p:ext uri="{BB962C8B-B14F-4D97-AF65-F5344CB8AC3E}">
        <p14:creationId xmlns:p14="http://schemas.microsoft.com/office/powerpoint/2010/main" val="1463960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E406FBF-5575-4753-A416-1B42863352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kern="1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FD3919-5499-406D-8A6B-A929CA15549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kern="1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anose="020B0604020202020204" pitchFamily="34" charset="0"/>
        </a:defRPr>
      </a:lvl2pPr>
      <a:lvl3pPr algn="l" rtl="0" fontAlgn="base">
        <a:spcBef>
          <a:spcPct val="0"/>
        </a:spcBef>
        <a:spcAft>
          <a:spcPct val="0"/>
        </a:spcAft>
        <a:buClr>
          <a:schemeClr val="tx1"/>
        </a:buClr>
        <a:defRPr sz="3200">
          <a:solidFill>
            <a:schemeClr val="tx1"/>
          </a:solidFill>
          <a:latin typeface="Arial" panose="020B0604020202020204" pitchFamily="34" charset="0"/>
        </a:defRPr>
      </a:lvl3pPr>
      <a:lvl4pPr algn="l" rtl="0" fontAlgn="base">
        <a:spcBef>
          <a:spcPct val="0"/>
        </a:spcBef>
        <a:spcAft>
          <a:spcPct val="0"/>
        </a:spcAft>
        <a:buClr>
          <a:schemeClr val="tx1"/>
        </a:buClr>
        <a:defRPr sz="3200">
          <a:solidFill>
            <a:schemeClr val="tx1"/>
          </a:solidFill>
          <a:latin typeface="Arial" panose="020B0604020202020204" pitchFamily="34" charset="0"/>
        </a:defRPr>
      </a:lvl4pPr>
      <a:lvl5pPr algn="l" rtl="0" fontAlgn="base">
        <a:spcBef>
          <a:spcPct val="0"/>
        </a:spcBef>
        <a:spcAft>
          <a:spcPct val="0"/>
        </a:spcAft>
        <a:buClr>
          <a:schemeClr val="tx1"/>
        </a:buClr>
        <a:defRPr sz="3200">
          <a:solidFill>
            <a:schemeClr val="tx1"/>
          </a:solidFill>
          <a:latin typeface="Arial" panose="020B0604020202020204" pitchFamily="34" charset="0"/>
        </a:defRPr>
      </a:lvl5pPr>
      <a:lvl6pPr marL="457200" algn="l" rtl="0" fontAlgn="base">
        <a:spcBef>
          <a:spcPct val="0"/>
        </a:spcBef>
        <a:spcAft>
          <a:spcPct val="0"/>
        </a:spcAft>
        <a:buClr>
          <a:schemeClr val="tx1"/>
        </a:buClr>
        <a:defRPr sz="3200">
          <a:solidFill>
            <a:schemeClr val="tx1"/>
          </a:solidFill>
          <a:latin typeface="Arial" panose="020B0604020202020204" pitchFamily="34" charset="0"/>
        </a:defRPr>
      </a:lvl6pPr>
      <a:lvl7pPr marL="914400" algn="l" rtl="0" fontAlgn="base">
        <a:spcBef>
          <a:spcPct val="0"/>
        </a:spcBef>
        <a:spcAft>
          <a:spcPct val="0"/>
        </a:spcAft>
        <a:buClr>
          <a:schemeClr val="tx1"/>
        </a:buClr>
        <a:defRPr sz="3200">
          <a:solidFill>
            <a:schemeClr val="tx1"/>
          </a:solidFill>
          <a:latin typeface="Arial" panose="020B0604020202020204" pitchFamily="34" charset="0"/>
        </a:defRPr>
      </a:lvl7pPr>
      <a:lvl8pPr marL="1371600" algn="l" rtl="0" fontAlgn="base">
        <a:spcBef>
          <a:spcPct val="0"/>
        </a:spcBef>
        <a:spcAft>
          <a:spcPct val="0"/>
        </a:spcAft>
        <a:buClr>
          <a:schemeClr val="tx1"/>
        </a:buClr>
        <a:defRPr sz="3200">
          <a:solidFill>
            <a:schemeClr val="tx1"/>
          </a:solidFill>
          <a:latin typeface="Arial" panose="020B0604020202020204" pitchFamily="34" charset="0"/>
        </a:defRPr>
      </a:lvl8pPr>
      <a:lvl9pPr marL="1828800" algn="l" rtl="0" fontAlgn="base">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p:txBody>
          <a:bodyPr/>
          <a:lstStyle/>
          <a:p>
            <a:r>
              <a:rPr lang="en-US" altLang="en-US" dirty="0" smtClean="0"/>
              <a:t/>
            </a:r>
            <a:br>
              <a:rPr lang="en-US" altLang="en-US" dirty="0" smtClean="0"/>
            </a:br>
            <a:r>
              <a:rPr lang="en-US" altLang="en-US" dirty="0" smtClean="0"/>
              <a:t>Guatemala through the eyes of a 13 year old.</a:t>
            </a:r>
            <a:endParaRPr lang="en-US" altLang="en-US" dirty="0"/>
          </a:p>
        </p:txBody>
      </p:sp>
      <p:sp>
        <p:nvSpPr>
          <p:cNvPr id="53251" name="Rectangle 3"/>
          <p:cNvSpPr>
            <a:spLocks noGrp="1" noChangeArrowheads="1"/>
          </p:cNvSpPr>
          <p:nvPr>
            <p:ph type="subTitle" idx="1"/>
          </p:nvPr>
        </p:nvSpPr>
        <p:spPr/>
        <p:txBody>
          <a:bodyPr/>
          <a:lstStyle/>
          <a:p>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485775"/>
          </a:xfrm>
        </p:spPr>
        <p:txBody>
          <a:bodyPr/>
          <a:lstStyle/>
          <a:p>
            <a:r>
              <a:rPr lang="en-US" sz="2800" dirty="0" err="1" smtClean="0"/>
              <a:t>Mueble</a:t>
            </a:r>
            <a:r>
              <a:rPr lang="en-US" sz="2800" dirty="0" smtClean="0"/>
              <a:t> </a:t>
            </a:r>
            <a:r>
              <a:rPr lang="en-US" sz="2800" dirty="0" err="1" smtClean="0"/>
              <a:t>Eca</a:t>
            </a:r>
            <a:r>
              <a:rPr lang="en-US" sz="2800" dirty="0" smtClean="0"/>
              <a:t> on the corner of a street in Guatemala City</a:t>
            </a:r>
            <a:endParaRPr lang="en-US" sz="2800" dirty="0"/>
          </a:p>
        </p:txBody>
      </p:sp>
      <p:pic>
        <p:nvPicPr>
          <p:cNvPr id="4" name="Content Placeholder 3"/>
          <p:cNvPicPr>
            <a:picLocks noGrp="1" noChangeAspect="1"/>
          </p:cNvPicPr>
          <p:nvPr>
            <p:ph idx="1"/>
          </p:nvPr>
        </p:nvPicPr>
        <p:blipFill>
          <a:blip r:embed="rId2"/>
          <a:stretch>
            <a:fillRect/>
          </a:stretch>
        </p:blipFill>
        <p:spPr>
          <a:xfrm>
            <a:off x="448427" y="485775"/>
            <a:ext cx="8247141" cy="5491847"/>
          </a:xfrm>
          <a:prstGeom prst="rect">
            <a:avLst/>
          </a:prstGeom>
        </p:spPr>
      </p:pic>
      <p:sp>
        <p:nvSpPr>
          <p:cNvPr id="5" name="Rectangle 4"/>
          <p:cNvSpPr/>
          <p:nvPr/>
        </p:nvSpPr>
        <p:spPr>
          <a:xfrm>
            <a:off x="-1" y="5977622"/>
            <a:ext cx="9143999" cy="830997"/>
          </a:xfrm>
          <a:prstGeom prst="rect">
            <a:avLst/>
          </a:prstGeom>
        </p:spPr>
        <p:txBody>
          <a:bodyPr wrap="square">
            <a:spAutoFit/>
          </a:bodyPr>
          <a:lstStyle/>
          <a:p>
            <a:r>
              <a:rPr lang="en-US" sz="2400" dirty="0" smtClean="0"/>
              <a:t>A drive through the city was a journey of sounds, sights, and colors.</a:t>
            </a:r>
            <a:endParaRPr lang="en-US" sz="2400" dirty="0"/>
          </a:p>
        </p:txBody>
      </p:sp>
    </p:spTree>
    <p:extLst>
      <p:ext uri="{BB962C8B-B14F-4D97-AF65-F5344CB8AC3E}">
        <p14:creationId xmlns:p14="http://schemas.microsoft.com/office/powerpoint/2010/main" val="1317427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0"/>
            <a:ext cx="8226425" cy="654050"/>
          </a:xfrm>
        </p:spPr>
        <p:txBody>
          <a:bodyPr/>
          <a:lstStyle/>
          <a:p>
            <a:r>
              <a:rPr lang="en-US" dirty="0" smtClean="0"/>
              <a:t>Mountain views stretching for miles</a:t>
            </a:r>
            <a:endParaRPr lang="en-US" dirty="0"/>
          </a:p>
        </p:txBody>
      </p:sp>
      <p:pic>
        <p:nvPicPr>
          <p:cNvPr id="4" name="Content Placeholder 3"/>
          <p:cNvPicPr>
            <a:picLocks noGrp="1" noChangeAspect="1"/>
          </p:cNvPicPr>
          <p:nvPr>
            <p:ph idx="1"/>
          </p:nvPr>
        </p:nvPicPr>
        <p:blipFill>
          <a:blip r:embed="rId2"/>
          <a:stretch>
            <a:fillRect/>
          </a:stretch>
        </p:blipFill>
        <p:spPr>
          <a:xfrm>
            <a:off x="0" y="737754"/>
            <a:ext cx="9143999" cy="6120246"/>
          </a:xfrm>
          <a:prstGeom prst="rect">
            <a:avLst/>
          </a:prstGeom>
        </p:spPr>
      </p:pic>
    </p:spTree>
    <p:extLst>
      <p:ext uri="{BB962C8B-B14F-4D97-AF65-F5344CB8AC3E}">
        <p14:creationId xmlns:p14="http://schemas.microsoft.com/office/powerpoint/2010/main" val="273115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442913"/>
          </a:xfrm>
        </p:spPr>
        <p:txBody>
          <a:bodyPr/>
          <a:lstStyle/>
          <a:p>
            <a:r>
              <a:rPr lang="en-US" sz="2400" dirty="0" smtClean="0"/>
              <a:t>One of my favorite things about the villages was the color</a:t>
            </a:r>
            <a:endParaRPr lang="en-US" sz="2400" dirty="0"/>
          </a:p>
        </p:txBody>
      </p:sp>
      <p:pic>
        <p:nvPicPr>
          <p:cNvPr id="4" name="Content Placeholder 3"/>
          <p:cNvPicPr>
            <a:picLocks noGrp="1" noChangeAspect="1"/>
          </p:cNvPicPr>
          <p:nvPr>
            <p:ph idx="1"/>
          </p:nvPr>
        </p:nvPicPr>
        <p:blipFill>
          <a:blip r:embed="rId2"/>
          <a:stretch>
            <a:fillRect/>
          </a:stretch>
        </p:blipFill>
        <p:spPr>
          <a:xfrm>
            <a:off x="514349" y="530617"/>
            <a:ext cx="8115300" cy="5404053"/>
          </a:xfrm>
          <a:prstGeom prst="rect">
            <a:avLst/>
          </a:prstGeom>
        </p:spPr>
      </p:pic>
      <p:sp>
        <p:nvSpPr>
          <p:cNvPr id="5" name="Rectangle 4"/>
          <p:cNvSpPr/>
          <p:nvPr/>
        </p:nvSpPr>
        <p:spPr>
          <a:xfrm>
            <a:off x="-1" y="5934670"/>
            <a:ext cx="9144000" cy="707886"/>
          </a:xfrm>
          <a:prstGeom prst="rect">
            <a:avLst/>
          </a:prstGeom>
        </p:spPr>
        <p:txBody>
          <a:bodyPr wrap="square">
            <a:spAutoFit/>
          </a:bodyPr>
          <a:lstStyle/>
          <a:p>
            <a:r>
              <a:rPr lang="en-US" sz="2000" dirty="0" smtClean="0"/>
              <a:t>Though the houses were not elaborate, everyone added something to the overall beauty of the village.</a:t>
            </a:r>
            <a:endParaRPr lang="en-US" sz="2000" dirty="0"/>
          </a:p>
        </p:txBody>
      </p:sp>
    </p:spTree>
    <p:extLst>
      <p:ext uri="{BB962C8B-B14F-4D97-AF65-F5344CB8AC3E}">
        <p14:creationId xmlns:p14="http://schemas.microsoft.com/office/powerpoint/2010/main" val="176343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9"/>
            <a:ext cx="9143999" cy="700088"/>
          </a:xfrm>
        </p:spPr>
        <p:txBody>
          <a:bodyPr/>
          <a:lstStyle/>
          <a:p>
            <a:r>
              <a:rPr lang="en-US" sz="2400" dirty="0" smtClean="0"/>
              <a:t>Corn fields surrounding us on our overnight stay in the village</a:t>
            </a:r>
            <a:endParaRPr lang="en-US" sz="2400" dirty="0"/>
          </a:p>
        </p:txBody>
      </p:sp>
      <p:pic>
        <p:nvPicPr>
          <p:cNvPr id="4" name="Content Placeholder 3"/>
          <p:cNvPicPr>
            <a:picLocks noGrp="1" noChangeAspect="1"/>
          </p:cNvPicPr>
          <p:nvPr>
            <p:ph idx="1"/>
          </p:nvPr>
        </p:nvPicPr>
        <p:blipFill>
          <a:blip r:embed="rId2"/>
          <a:stretch>
            <a:fillRect/>
          </a:stretch>
        </p:blipFill>
        <p:spPr>
          <a:xfrm>
            <a:off x="0" y="768927"/>
            <a:ext cx="9143999" cy="6089073"/>
          </a:xfrm>
          <a:prstGeom prst="rect">
            <a:avLst/>
          </a:prstGeom>
        </p:spPr>
      </p:pic>
    </p:spTree>
    <p:extLst>
      <p:ext uri="{BB962C8B-B14F-4D97-AF65-F5344CB8AC3E}">
        <p14:creationId xmlns:p14="http://schemas.microsoft.com/office/powerpoint/2010/main" val="316641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63"/>
          </a:xfrm>
        </p:spPr>
        <p:txBody>
          <a:bodyPr/>
          <a:lstStyle/>
          <a:p>
            <a:r>
              <a:rPr lang="en-US" dirty="0" smtClean="0"/>
              <a:t>A beautiful lady we were able to see at a clinic</a:t>
            </a:r>
            <a:endParaRPr lang="en-US" dirty="0"/>
          </a:p>
        </p:txBody>
      </p:sp>
      <p:pic>
        <p:nvPicPr>
          <p:cNvPr id="4" name="Content Placeholder 3"/>
          <p:cNvPicPr>
            <a:picLocks noGrp="1" noChangeAspect="1"/>
          </p:cNvPicPr>
          <p:nvPr>
            <p:ph idx="1"/>
          </p:nvPr>
        </p:nvPicPr>
        <p:blipFill>
          <a:blip r:embed="rId2"/>
          <a:stretch>
            <a:fillRect/>
          </a:stretch>
        </p:blipFill>
        <p:spPr>
          <a:xfrm>
            <a:off x="711804" y="500063"/>
            <a:ext cx="7720391" cy="5606057"/>
          </a:xfrm>
          <a:prstGeom prst="rect">
            <a:avLst/>
          </a:prstGeom>
        </p:spPr>
      </p:pic>
      <p:sp>
        <p:nvSpPr>
          <p:cNvPr id="5" name="Rectangle 4"/>
          <p:cNvSpPr/>
          <p:nvPr/>
        </p:nvSpPr>
        <p:spPr>
          <a:xfrm>
            <a:off x="0" y="6106120"/>
            <a:ext cx="9144000" cy="646331"/>
          </a:xfrm>
          <a:prstGeom prst="rect">
            <a:avLst/>
          </a:prstGeom>
        </p:spPr>
        <p:txBody>
          <a:bodyPr wrap="square">
            <a:spAutoFit/>
          </a:bodyPr>
          <a:lstStyle/>
          <a:p>
            <a:r>
              <a:rPr lang="en-US" dirty="0" smtClean="0"/>
              <a:t>In all of the hardships it seemed she was facing, I couldn’t help but see the courage and strength in her face.</a:t>
            </a:r>
            <a:endParaRPr lang="en-US" dirty="0"/>
          </a:p>
        </p:txBody>
      </p:sp>
    </p:spTree>
    <p:extLst>
      <p:ext uri="{BB962C8B-B14F-4D97-AF65-F5344CB8AC3E}">
        <p14:creationId xmlns:p14="http://schemas.microsoft.com/office/powerpoint/2010/main" val="2820638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528638"/>
          </a:xfrm>
        </p:spPr>
        <p:txBody>
          <a:bodyPr/>
          <a:lstStyle/>
          <a:p>
            <a:r>
              <a:rPr lang="en-US" sz="2400" dirty="0" smtClean="0"/>
              <a:t>A family stands outside a small clothing store as a taxi races by</a:t>
            </a:r>
            <a:endParaRPr lang="en-US" sz="2400" dirty="0"/>
          </a:p>
        </p:txBody>
      </p:sp>
      <p:pic>
        <p:nvPicPr>
          <p:cNvPr id="4" name="Content Placeholder 3"/>
          <p:cNvPicPr>
            <a:picLocks noGrp="1" noChangeAspect="1"/>
          </p:cNvPicPr>
          <p:nvPr>
            <p:ph idx="1"/>
          </p:nvPr>
        </p:nvPicPr>
        <p:blipFill>
          <a:blip r:embed="rId2"/>
          <a:stretch>
            <a:fillRect/>
          </a:stretch>
        </p:blipFill>
        <p:spPr>
          <a:xfrm>
            <a:off x="-1" y="727363"/>
            <a:ext cx="9144000" cy="6130637"/>
          </a:xfrm>
          <a:prstGeom prst="rect">
            <a:avLst/>
          </a:prstGeom>
        </p:spPr>
      </p:pic>
    </p:spTree>
    <p:extLst>
      <p:ext uri="{BB962C8B-B14F-4D97-AF65-F5344CB8AC3E}">
        <p14:creationId xmlns:p14="http://schemas.microsoft.com/office/powerpoint/2010/main" val="242106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263" y="-42863"/>
            <a:ext cx="3614736" cy="1857375"/>
          </a:xfrm>
        </p:spPr>
        <p:txBody>
          <a:bodyPr/>
          <a:lstStyle/>
          <a:p>
            <a:r>
              <a:rPr lang="en-US" sz="2400" dirty="0" smtClean="0"/>
              <a:t>A dog perches on the rooftop overlooking the village road</a:t>
            </a:r>
            <a:endParaRPr lang="en-US" sz="2400" dirty="0"/>
          </a:p>
        </p:txBody>
      </p:sp>
      <p:pic>
        <p:nvPicPr>
          <p:cNvPr id="4" name="Content Placeholder 3"/>
          <p:cNvPicPr>
            <a:picLocks noGrp="1" noChangeAspect="1"/>
          </p:cNvPicPr>
          <p:nvPr>
            <p:ph idx="1"/>
          </p:nvPr>
        </p:nvPicPr>
        <p:blipFill>
          <a:blip r:embed="rId2"/>
          <a:stretch>
            <a:fillRect/>
          </a:stretch>
        </p:blipFill>
        <p:spPr>
          <a:xfrm>
            <a:off x="0" y="0"/>
            <a:ext cx="5220622" cy="6858000"/>
          </a:xfrm>
          <a:prstGeom prst="rect">
            <a:avLst/>
          </a:prstGeom>
        </p:spPr>
      </p:pic>
      <p:sp>
        <p:nvSpPr>
          <p:cNvPr id="5" name="Rectangle 4"/>
          <p:cNvSpPr/>
          <p:nvPr/>
        </p:nvSpPr>
        <p:spPr>
          <a:xfrm>
            <a:off x="5529262" y="2252960"/>
            <a:ext cx="3614737" cy="1323439"/>
          </a:xfrm>
          <a:prstGeom prst="rect">
            <a:avLst/>
          </a:prstGeom>
        </p:spPr>
        <p:txBody>
          <a:bodyPr wrap="square">
            <a:spAutoFit/>
          </a:bodyPr>
          <a:lstStyle/>
          <a:p>
            <a:r>
              <a:rPr lang="en-US" sz="2000" dirty="0" smtClean="0"/>
              <a:t>Every time I see the look of discouragement on this girl’s face I am reminded ten-fold how blessed I am.</a:t>
            </a:r>
            <a:endParaRPr lang="en-US" sz="2000" dirty="0"/>
          </a:p>
        </p:txBody>
      </p:sp>
    </p:spTree>
    <p:extLst>
      <p:ext uri="{BB962C8B-B14F-4D97-AF65-F5344CB8AC3E}">
        <p14:creationId xmlns:p14="http://schemas.microsoft.com/office/powerpoint/2010/main" val="4057333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6422" y="0"/>
            <a:ext cx="3637577" cy="2571750"/>
          </a:xfrm>
        </p:spPr>
        <p:txBody>
          <a:bodyPr/>
          <a:lstStyle/>
          <a:p>
            <a:r>
              <a:rPr lang="en-US" dirty="0" smtClean="0"/>
              <a:t>One of my favorite experiences of the trip was playing with the kids in the villages</a:t>
            </a:r>
            <a:endParaRPr lang="en-US" dirty="0"/>
          </a:p>
        </p:txBody>
      </p:sp>
      <p:pic>
        <p:nvPicPr>
          <p:cNvPr id="4" name="Content Placeholder 3"/>
          <p:cNvPicPr>
            <a:picLocks noGrp="1" noChangeAspect="1"/>
          </p:cNvPicPr>
          <p:nvPr>
            <p:ph idx="1"/>
          </p:nvPr>
        </p:nvPicPr>
        <p:blipFill>
          <a:blip r:embed="rId2"/>
          <a:stretch>
            <a:fillRect/>
          </a:stretch>
        </p:blipFill>
        <p:spPr>
          <a:xfrm>
            <a:off x="0" y="0"/>
            <a:ext cx="5506422" cy="6858000"/>
          </a:xfrm>
          <a:prstGeom prst="rect">
            <a:avLst/>
          </a:prstGeom>
        </p:spPr>
      </p:pic>
    </p:spTree>
    <p:extLst>
      <p:ext uri="{BB962C8B-B14F-4D97-AF65-F5344CB8AC3E}">
        <p14:creationId xmlns:p14="http://schemas.microsoft.com/office/powerpoint/2010/main" val="1045432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324" y="0"/>
            <a:ext cx="4283675" cy="1543050"/>
          </a:xfrm>
        </p:spPr>
        <p:txBody>
          <a:bodyPr/>
          <a:lstStyle/>
          <a:p>
            <a:r>
              <a:rPr lang="en-US" sz="2800" dirty="0" smtClean="0"/>
              <a:t>Young boys my age bringing wood up the mountain</a:t>
            </a:r>
            <a:endParaRPr lang="en-US" sz="2800" dirty="0"/>
          </a:p>
        </p:txBody>
      </p:sp>
      <p:pic>
        <p:nvPicPr>
          <p:cNvPr id="4" name="Content Placeholder 3"/>
          <p:cNvPicPr>
            <a:picLocks noGrp="1" noChangeAspect="1"/>
          </p:cNvPicPr>
          <p:nvPr>
            <p:ph idx="1"/>
          </p:nvPr>
        </p:nvPicPr>
        <p:blipFill>
          <a:blip r:embed="rId2"/>
          <a:stretch>
            <a:fillRect/>
          </a:stretch>
        </p:blipFill>
        <p:spPr>
          <a:xfrm>
            <a:off x="0" y="0"/>
            <a:ext cx="4860324" cy="6743700"/>
          </a:xfrm>
          <a:prstGeom prst="rect">
            <a:avLst/>
          </a:prstGeom>
        </p:spPr>
      </p:pic>
    </p:spTree>
    <p:extLst>
      <p:ext uri="{BB962C8B-B14F-4D97-AF65-F5344CB8AC3E}">
        <p14:creationId xmlns:p14="http://schemas.microsoft.com/office/powerpoint/2010/main" val="3206961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213" y="0"/>
            <a:ext cx="4014786" cy="1614487"/>
          </a:xfrm>
        </p:spPr>
        <p:txBody>
          <a:bodyPr/>
          <a:lstStyle/>
          <a:p>
            <a:r>
              <a:rPr lang="en-US" sz="2400" dirty="0" smtClean="0"/>
              <a:t>The view from the coffee plantations overlooking the mountains.</a:t>
            </a:r>
            <a:endParaRPr lang="en-US" sz="2400" dirty="0"/>
          </a:p>
        </p:txBody>
      </p:sp>
      <p:pic>
        <p:nvPicPr>
          <p:cNvPr id="4" name="Content Placeholder 3"/>
          <p:cNvPicPr>
            <a:picLocks noGrp="1" noChangeAspect="1"/>
          </p:cNvPicPr>
          <p:nvPr>
            <p:ph idx="1"/>
          </p:nvPr>
        </p:nvPicPr>
        <p:blipFill>
          <a:blip r:embed="rId2"/>
          <a:stretch>
            <a:fillRect/>
          </a:stretch>
        </p:blipFill>
        <p:spPr>
          <a:xfrm>
            <a:off x="0" y="0"/>
            <a:ext cx="4906536" cy="6858000"/>
          </a:xfrm>
          <a:prstGeom prst="rect">
            <a:avLst/>
          </a:prstGeom>
        </p:spPr>
      </p:pic>
      <p:sp>
        <p:nvSpPr>
          <p:cNvPr id="5" name="Rectangle 4"/>
          <p:cNvSpPr/>
          <p:nvPr/>
        </p:nvSpPr>
        <p:spPr>
          <a:xfrm>
            <a:off x="4906536" y="1877110"/>
            <a:ext cx="4108877" cy="1015663"/>
          </a:xfrm>
          <a:prstGeom prst="rect">
            <a:avLst/>
          </a:prstGeom>
        </p:spPr>
        <p:txBody>
          <a:bodyPr wrap="square">
            <a:spAutoFit/>
          </a:bodyPr>
          <a:lstStyle/>
          <a:p>
            <a:r>
              <a:rPr lang="en-US" sz="2000" dirty="0" smtClean="0"/>
              <a:t>The natural beauty of surroundings never failed to take my breath away.</a:t>
            </a:r>
            <a:endParaRPr lang="en-US" sz="2000" dirty="0"/>
          </a:p>
        </p:txBody>
      </p:sp>
    </p:spTree>
    <p:extLst>
      <p:ext uri="{BB962C8B-B14F-4D97-AF65-F5344CB8AC3E}">
        <p14:creationId xmlns:p14="http://schemas.microsoft.com/office/powerpoint/2010/main" val="348736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ltLang="en-US"/>
          </a:p>
        </p:txBody>
      </p:sp>
      <p:sp>
        <p:nvSpPr>
          <p:cNvPr id="54275" name="Rectangle 3"/>
          <p:cNvSpPr>
            <a:spLocks noGrp="1" noChangeArrowheads="1"/>
          </p:cNvSpPr>
          <p:nvPr>
            <p:ph type="body" idx="1"/>
          </p:nvPr>
        </p:nvSpPr>
        <p:spPr/>
        <p:txBody>
          <a:bodyPr/>
          <a:lstStyle/>
          <a:p>
            <a:r>
              <a:rPr lang="en-US" altLang="en-US" dirty="0" smtClean="0"/>
              <a:t>I got to spend a week in Guatemala. Despite all of the violence and poverty surrounding this country, what I experienced was a beautiful land full of kind, loving people. Though I only got to spend a short time there, it left a lasting impact on my life. These are just a few images with the stories behind them that made my previous trip so special. I hope you enjoy taking a look into my journey as a 13-year-old in this wonderful place.</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475" y="0"/>
            <a:ext cx="3738562" cy="1714500"/>
          </a:xfrm>
        </p:spPr>
        <p:txBody>
          <a:bodyPr/>
          <a:lstStyle/>
          <a:p>
            <a:r>
              <a:rPr lang="en-US" dirty="0" smtClean="0"/>
              <a:t>A rainbow appears overlooking the city</a:t>
            </a:r>
            <a:endParaRPr lang="en-US" dirty="0"/>
          </a:p>
        </p:txBody>
      </p:sp>
      <p:pic>
        <p:nvPicPr>
          <p:cNvPr id="4" name="Content Placeholder 3"/>
          <p:cNvPicPr>
            <a:picLocks noGrp="1" noChangeAspect="1"/>
          </p:cNvPicPr>
          <p:nvPr>
            <p:ph idx="1"/>
          </p:nvPr>
        </p:nvPicPr>
        <p:blipFill>
          <a:blip r:embed="rId2"/>
          <a:stretch>
            <a:fillRect/>
          </a:stretch>
        </p:blipFill>
        <p:spPr>
          <a:xfrm>
            <a:off x="-1" y="0"/>
            <a:ext cx="4571999" cy="6858000"/>
          </a:xfrm>
          <a:prstGeom prst="rect">
            <a:avLst/>
          </a:prstGeom>
        </p:spPr>
      </p:pic>
    </p:spTree>
    <p:extLst>
      <p:ext uri="{BB962C8B-B14F-4D97-AF65-F5344CB8AC3E}">
        <p14:creationId xmlns:p14="http://schemas.microsoft.com/office/powerpoint/2010/main" val="17177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 y="0"/>
            <a:ext cx="9143995" cy="728663"/>
          </a:xfrm>
        </p:spPr>
        <p:txBody>
          <a:bodyPr/>
          <a:lstStyle/>
          <a:p>
            <a:r>
              <a:rPr lang="en-US" sz="2400" dirty="0" smtClean="0"/>
              <a:t>Experience, wisdom, perseverance. Just a few words I would use to describe these men</a:t>
            </a:r>
            <a:endParaRPr lang="en-US" sz="2400" dirty="0"/>
          </a:p>
        </p:txBody>
      </p:sp>
      <p:pic>
        <p:nvPicPr>
          <p:cNvPr id="4" name="Content Placeholder 3"/>
          <p:cNvPicPr>
            <a:picLocks noGrp="1" noChangeAspect="1"/>
          </p:cNvPicPr>
          <p:nvPr>
            <p:ph idx="1"/>
          </p:nvPr>
        </p:nvPicPr>
        <p:blipFill>
          <a:blip r:embed="rId2"/>
          <a:stretch>
            <a:fillRect/>
          </a:stretch>
        </p:blipFill>
        <p:spPr>
          <a:xfrm>
            <a:off x="3" y="779322"/>
            <a:ext cx="9143995" cy="6078678"/>
          </a:xfrm>
          <a:prstGeom prst="rect">
            <a:avLst/>
          </a:prstGeom>
        </p:spPr>
      </p:pic>
    </p:spTree>
    <p:extLst>
      <p:ext uri="{BB962C8B-B14F-4D97-AF65-F5344CB8AC3E}">
        <p14:creationId xmlns:p14="http://schemas.microsoft.com/office/powerpoint/2010/main" val="2293989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4888" y="274638"/>
            <a:ext cx="4157662" cy="4826000"/>
          </a:xfrm>
        </p:spPr>
        <p:txBody>
          <a:bodyPr/>
          <a:lstStyle/>
          <a:p>
            <a:r>
              <a:rPr lang="en-US" dirty="0" smtClean="0"/>
              <a:t>As I look to travel to this country again in just a few short days, I am so thankful for what I have already experienced. I only cannot wait to go back</a:t>
            </a:r>
            <a:endParaRPr lang="en-US" dirty="0"/>
          </a:p>
        </p:txBody>
      </p:sp>
      <p:pic>
        <p:nvPicPr>
          <p:cNvPr id="4" name="Content Placeholder 3"/>
          <p:cNvPicPr>
            <a:picLocks noGrp="1" noChangeAspect="1"/>
          </p:cNvPicPr>
          <p:nvPr>
            <p:ph idx="1"/>
          </p:nvPr>
        </p:nvPicPr>
        <p:blipFill>
          <a:blip r:embed="rId2"/>
          <a:stretch>
            <a:fillRect/>
          </a:stretch>
        </p:blipFill>
        <p:spPr>
          <a:xfrm>
            <a:off x="-1" y="0"/>
            <a:ext cx="4700187" cy="6858000"/>
          </a:xfrm>
          <a:prstGeom prst="rect">
            <a:avLst/>
          </a:prstGeom>
        </p:spPr>
      </p:pic>
    </p:spTree>
    <p:extLst>
      <p:ext uri="{BB962C8B-B14F-4D97-AF65-F5344CB8AC3E}">
        <p14:creationId xmlns:p14="http://schemas.microsoft.com/office/powerpoint/2010/main" val="380556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830262"/>
          </a:xfrm>
        </p:spPr>
        <p:txBody>
          <a:bodyPr/>
          <a:lstStyle/>
          <a:p>
            <a:pPr algn="ctr"/>
            <a:r>
              <a:rPr lang="en-US" sz="2800" dirty="0" smtClean="0"/>
              <a:t>A glorious sunset over the village in the mountains</a:t>
            </a:r>
            <a:endParaRPr lang="en-US" sz="2800" dirty="0"/>
          </a:p>
        </p:txBody>
      </p:sp>
      <p:pic>
        <p:nvPicPr>
          <p:cNvPr id="6" name="Content Placeholder 5"/>
          <p:cNvPicPr>
            <a:picLocks noGrp="1" noChangeAspect="1"/>
          </p:cNvPicPr>
          <p:nvPr>
            <p:ph idx="1"/>
          </p:nvPr>
        </p:nvPicPr>
        <p:blipFill>
          <a:blip r:embed="rId2"/>
          <a:stretch>
            <a:fillRect/>
          </a:stretch>
        </p:blipFill>
        <p:spPr>
          <a:xfrm>
            <a:off x="0" y="1233452"/>
            <a:ext cx="9143999" cy="47798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900"/>
            <a:ext cx="9143999" cy="482600"/>
          </a:xfrm>
        </p:spPr>
        <p:txBody>
          <a:bodyPr/>
          <a:lstStyle/>
          <a:p>
            <a:r>
              <a:rPr lang="en-US" sz="2000" dirty="0" smtClean="0"/>
              <a:t>I had the immense honor and pleasure of meeting this beautiful lady</a:t>
            </a:r>
            <a:endParaRPr lang="en-US" sz="2000" dirty="0"/>
          </a:p>
        </p:txBody>
      </p:sp>
      <p:pic>
        <p:nvPicPr>
          <p:cNvPr id="6" name="Content Placeholder 5"/>
          <p:cNvPicPr>
            <a:picLocks noGrp="1" noChangeAspect="1"/>
          </p:cNvPicPr>
          <p:nvPr>
            <p:ph idx="1"/>
          </p:nvPr>
        </p:nvPicPr>
        <p:blipFill>
          <a:blip r:embed="rId2"/>
          <a:stretch>
            <a:fillRect/>
          </a:stretch>
        </p:blipFill>
        <p:spPr>
          <a:xfrm>
            <a:off x="0" y="393700"/>
            <a:ext cx="4309532" cy="6464300"/>
          </a:xfrm>
          <a:prstGeom prst="rect">
            <a:avLst/>
          </a:prstGeom>
        </p:spPr>
      </p:pic>
      <p:sp>
        <p:nvSpPr>
          <p:cNvPr id="7" name="Rectangle 6"/>
          <p:cNvSpPr/>
          <p:nvPr/>
        </p:nvSpPr>
        <p:spPr>
          <a:xfrm>
            <a:off x="4572000" y="649744"/>
            <a:ext cx="4572000" cy="5355312"/>
          </a:xfrm>
          <a:prstGeom prst="rect">
            <a:avLst/>
          </a:prstGeom>
        </p:spPr>
        <p:txBody>
          <a:bodyPr>
            <a:spAutoFit/>
          </a:bodyPr>
          <a:lstStyle/>
          <a:p>
            <a:r>
              <a:rPr lang="en-US" dirty="0" smtClean="0"/>
              <a:t>Living by a coffee plantation in the mountains of Guatemala, all of her family had died. She lived by herself in a straw hut and cleaned her neighbor’s house to try and make a living. She hardly had any food, and all of her teeth were gone. With so many hardships and so much sorrow in this lady’s life, you would think she would be heartbroken and devastated. However, her face and personality radiated joy. Her eyes twinkled and even though she had no teeth, it seemed as if a hidden smile was always there. I was in awe at her joy and happiness in life even when she had nothing. When I asked to take her picture, she looked up at me and made a smile in her own special way. It was a beautiful moment that I will remember for a long time!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100" y="274638"/>
            <a:ext cx="3436938" cy="2811462"/>
          </a:xfrm>
        </p:spPr>
        <p:txBody>
          <a:bodyPr/>
          <a:lstStyle/>
          <a:p>
            <a:r>
              <a:rPr lang="en-US" dirty="0" smtClean="0"/>
              <a:t>The contrast of the sunrise with the poverty of the village below really struck me.</a:t>
            </a:r>
            <a:endParaRPr lang="en-US" dirty="0"/>
          </a:p>
        </p:txBody>
      </p:sp>
      <p:pic>
        <p:nvPicPr>
          <p:cNvPr id="4" name="Content Placeholder 3"/>
          <p:cNvPicPr>
            <a:picLocks noGrp="1" noChangeAspect="1"/>
          </p:cNvPicPr>
          <p:nvPr>
            <p:ph idx="1"/>
          </p:nvPr>
        </p:nvPicPr>
        <p:blipFill>
          <a:blip r:embed="rId2"/>
          <a:stretch>
            <a:fillRect/>
          </a:stretch>
        </p:blipFill>
        <p:spPr>
          <a:xfrm>
            <a:off x="0" y="0"/>
            <a:ext cx="5004178" cy="6858000"/>
          </a:xfrm>
          <a:prstGeom prst="rect">
            <a:avLst/>
          </a:prstGeom>
        </p:spPr>
      </p:pic>
    </p:spTree>
    <p:extLst>
      <p:ext uri="{BB962C8B-B14F-4D97-AF65-F5344CB8AC3E}">
        <p14:creationId xmlns:p14="http://schemas.microsoft.com/office/powerpoint/2010/main" val="39543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38" y="231774"/>
            <a:ext cx="3414712" cy="6626226"/>
          </a:xfrm>
        </p:spPr>
        <p:txBody>
          <a:bodyPr/>
          <a:lstStyle/>
          <a:p>
            <a:r>
              <a:rPr lang="en-US" dirty="0" smtClean="0"/>
              <a:t>A village nestled in the mountains - With cobblestone streets and century-old buildings, the cars driving through and electrical lamps almost seemed out of place.</a:t>
            </a:r>
            <a:br>
              <a:rPr lang="en-US" dirty="0" smtClean="0"/>
            </a:b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0" y="0"/>
            <a:ext cx="5427194" cy="6858000"/>
          </a:xfrm>
          <a:prstGeom prst="rect">
            <a:avLst/>
          </a:prstGeom>
        </p:spPr>
      </p:pic>
    </p:spTree>
    <p:extLst>
      <p:ext uri="{BB962C8B-B14F-4D97-AF65-F5344CB8AC3E}">
        <p14:creationId xmlns:p14="http://schemas.microsoft.com/office/powerpoint/2010/main" val="2522930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25" y="274638"/>
            <a:ext cx="3795713" cy="582612"/>
          </a:xfrm>
        </p:spPr>
        <p:txBody>
          <a:bodyPr/>
          <a:lstStyle/>
          <a:p>
            <a:r>
              <a:rPr lang="en-US" dirty="0" smtClean="0"/>
              <a:t>Orphanage </a:t>
            </a:r>
            <a:endParaRPr lang="en-US" dirty="0"/>
          </a:p>
        </p:txBody>
      </p:sp>
      <p:pic>
        <p:nvPicPr>
          <p:cNvPr id="4" name="Content Placeholder 3"/>
          <p:cNvPicPr>
            <a:picLocks noGrp="1" noChangeAspect="1"/>
          </p:cNvPicPr>
          <p:nvPr>
            <p:ph idx="1"/>
          </p:nvPr>
        </p:nvPicPr>
        <p:blipFill>
          <a:blip r:embed="rId2"/>
          <a:stretch>
            <a:fillRect/>
          </a:stretch>
        </p:blipFill>
        <p:spPr>
          <a:xfrm>
            <a:off x="0" y="0"/>
            <a:ext cx="4692876" cy="6858000"/>
          </a:xfrm>
          <a:prstGeom prst="rect">
            <a:avLst/>
          </a:prstGeom>
        </p:spPr>
      </p:pic>
      <p:sp>
        <p:nvSpPr>
          <p:cNvPr id="5" name="Rectangle 4"/>
          <p:cNvSpPr/>
          <p:nvPr/>
        </p:nvSpPr>
        <p:spPr>
          <a:xfrm>
            <a:off x="4886324" y="1120676"/>
            <a:ext cx="3971925" cy="3170099"/>
          </a:xfrm>
          <a:prstGeom prst="rect">
            <a:avLst/>
          </a:prstGeom>
        </p:spPr>
        <p:txBody>
          <a:bodyPr wrap="square">
            <a:spAutoFit/>
          </a:bodyPr>
          <a:lstStyle/>
          <a:p>
            <a:r>
              <a:rPr lang="en-US" sz="2000" dirty="0" smtClean="0"/>
              <a:t>Seeing the kids smiling faces even when their situations were not the best really encouraged and inspired me. While playing tag with the children I noticed this beautiful girl. Even though her shirt was torn she was smiling a huge, warm smile at me. I was so happy to get a photo to remember the moment!</a:t>
            </a:r>
            <a:endParaRPr lang="en-US" sz="2000" dirty="0"/>
          </a:p>
        </p:txBody>
      </p:sp>
    </p:spTree>
    <p:extLst>
      <p:ext uri="{BB962C8B-B14F-4D97-AF65-F5344CB8AC3E}">
        <p14:creationId xmlns:p14="http://schemas.microsoft.com/office/powerpoint/2010/main" val="25241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0"/>
            <a:ext cx="8226425" cy="568325"/>
          </a:xfrm>
        </p:spPr>
        <p:txBody>
          <a:bodyPr/>
          <a:lstStyle/>
          <a:p>
            <a:r>
              <a:rPr lang="en-US" dirty="0" err="1" smtClean="0"/>
              <a:t>Pinchazo</a:t>
            </a:r>
            <a:r>
              <a:rPr lang="en-US" dirty="0" smtClean="0"/>
              <a:t> in Guatemala City</a:t>
            </a:r>
            <a:endParaRPr lang="en-US" dirty="0"/>
          </a:p>
        </p:txBody>
      </p:sp>
      <p:pic>
        <p:nvPicPr>
          <p:cNvPr id="4" name="Content Placeholder 3"/>
          <p:cNvPicPr>
            <a:picLocks noGrp="1" noChangeAspect="1"/>
          </p:cNvPicPr>
          <p:nvPr>
            <p:ph idx="1"/>
          </p:nvPr>
        </p:nvPicPr>
        <p:blipFill>
          <a:blip r:embed="rId2"/>
          <a:stretch>
            <a:fillRect/>
          </a:stretch>
        </p:blipFill>
        <p:spPr>
          <a:xfrm>
            <a:off x="455612" y="568325"/>
            <a:ext cx="8196633" cy="5299869"/>
          </a:xfrm>
          <a:prstGeom prst="rect">
            <a:avLst/>
          </a:prstGeom>
        </p:spPr>
      </p:pic>
      <p:sp>
        <p:nvSpPr>
          <p:cNvPr id="5" name="Rectangle 4"/>
          <p:cNvSpPr/>
          <p:nvPr/>
        </p:nvSpPr>
        <p:spPr>
          <a:xfrm>
            <a:off x="171450" y="5868194"/>
            <a:ext cx="8972550" cy="830997"/>
          </a:xfrm>
          <a:prstGeom prst="rect">
            <a:avLst/>
          </a:prstGeom>
        </p:spPr>
        <p:txBody>
          <a:bodyPr wrap="square">
            <a:spAutoFit/>
          </a:bodyPr>
          <a:lstStyle/>
          <a:p>
            <a:r>
              <a:rPr lang="en-US" sz="2400" dirty="0" smtClean="0"/>
              <a:t>Though there was poverty and trash throughout the city, in every corner and avenue was something beautiful in its simplicity.</a:t>
            </a:r>
            <a:endParaRPr lang="en-US" sz="2400" dirty="0"/>
          </a:p>
        </p:txBody>
      </p:sp>
    </p:spTree>
    <p:extLst>
      <p:ext uri="{BB962C8B-B14F-4D97-AF65-F5344CB8AC3E}">
        <p14:creationId xmlns:p14="http://schemas.microsoft.com/office/powerpoint/2010/main" val="100683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113" y="-42863"/>
            <a:ext cx="3671886" cy="1714501"/>
          </a:xfrm>
        </p:spPr>
        <p:txBody>
          <a:bodyPr/>
          <a:lstStyle/>
          <a:p>
            <a:r>
              <a:rPr lang="en-US" dirty="0" smtClean="0"/>
              <a:t>Clouds surround the volcano by the compound</a:t>
            </a:r>
            <a:endParaRPr lang="en-US" dirty="0"/>
          </a:p>
        </p:txBody>
      </p:sp>
      <p:pic>
        <p:nvPicPr>
          <p:cNvPr id="4" name="Content Placeholder 3"/>
          <p:cNvPicPr>
            <a:picLocks noGrp="1" noChangeAspect="1"/>
          </p:cNvPicPr>
          <p:nvPr>
            <p:ph idx="1"/>
          </p:nvPr>
        </p:nvPicPr>
        <p:blipFill>
          <a:blip r:embed="rId2"/>
          <a:stretch>
            <a:fillRect/>
          </a:stretch>
        </p:blipFill>
        <p:spPr>
          <a:xfrm>
            <a:off x="-64238" y="0"/>
            <a:ext cx="5307863" cy="6858000"/>
          </a:xfrm>
          <a:prstGeom prst="rect">
            <a:avLst/>
          </a:prstGeom>
        </p:spPr>
      </p:pic>
      <p:sp>
        <p:nvSpPr>
          <p:cNvPr id="5" name="Rectangle 4"/>
          <p:cNvSpPr/>
          <p:nvPr/>
        </p:nvSpPr>
        <p:spPr>
          <a:xfrm>
            <a:off x="5472113" y="2038647"/>
            <a:ext cx="3529012" cy="1938992"/>
          </a:xfrm>
          <a:prstGeom prst="rect">
            <a:avLst/>
          </a:prstGeom>
        </p:spPr>
        <p:txBody>
          <a:bodyPr wrap="square">
            <a:spAutoFit/>
          </a:bodyPr>
          <a:lstStyle/>
          <a:p>
            <a:r>
              <a:rPr lang="en-US" sz="2400" dirty="0" smtClean="0"/>
              <a:t>We almost never saw the volcano due to the cloud coverage, but when we did it was a sight to behold.</a:t>
            </a:r>
            <a:endParaRPr lang="en-US" sz="2400" dirty="0"/>
          </a:p>
        </p:txBody>
      </p:sp>
    </p:spTree>
    <p:extLst>
      <p:ext uri="{BB962C8B-B14F-4D97-AF65-F5344CB8AC3E}">
        <p14:creationId xmlns:p14="http://schemas.microsoft.com/office/powerpoint/2010/main" val="1416907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Office Theme">
  <a:themeElements>
    <a:clrScheme name="Office Theme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CC"/>
        </a:lt1>
        <a:dk2>
          <a:srgbClr val="000000"/>
        </a:dk2>
        <a:lt2>
          <a:srgbClr val="B2B2B2"/>
        </a:lt2>
        <a:accent1>
          <a:srgbClr val="A6A600"/>
        </a:accent1>
        <a:accent2>
          <a:srgbClr val="A69200"/>
        </a:accent2>
        <a:accent3>
          <a:srgbClr val="FFFFE2"/>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CC"/>
        </a:lt1>
        <a:dk2>
          <a:srgbClr val="000000"/>
        </a:dk2>
        <a:lt2>
          <a:srgbClr val="B2B2B2"/>
        </a:lt2>
        <a:accent1>
          <a:srgbClr val="5078B2"/>
        </a:accent1>
        <a:accent2>
          <a:srgbClr val="8C8C00"/>
        </a:accent2>
        <a:accent3>
          <a:srgbClr val="FFFFE2"/>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000000"/>
        </a:dk2>
        <a:lt2>
          <a:srgbClr val="B2B2B2"/>
        </a:lt2>
        <a:accent1>
          <a:srgbClr val="B27349"/>
        </a:accent1>
        <a:accent2>
          <a:srgbClr val="3085A1"/>
        </a:accent2>
        <a:accent3>
          <a:srgbClr val="FFFFE2"/>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A6A600"/>
        </a:accent1>
        <a:accent2>
          <a:srgbClr val="A69200"/>
        </a:accent2>
        <a:accent3>
          <a:srgbClr val="FFFFFF"/>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A68500"/>
        </a:accent1>
        <a:accent2>
          <a:srgbClr val="78991F"/>
        </a:accent2>
        <a:accent3>
          <a:srgbClr val="FFFFFF"/>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5078B2"/>
        </a:accent1>
        <a:accent2>
          <a:srgbClr val="8C8C00"/>
        </a:accent2>
        <a:accent3>
          <a:srgbClr val="FFFFFF"/>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27349"/>
        </a:accent1>
        <a:accent2>
          <a:srgbClr val="3085A1"/>
        </a:accent2>
        <a:accent3>
          <a:srgbClr val="FFFFFF"/>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94F8DCA-B90E-487B-A52B-7D1AC84CB32E}" vid="{4BFADDF9-1CFA-4472-88D8-D855F62812F5}"/>
    </a:ext>
  </a:extLst>
</a:theme>
</file>

<file path=ppt/theme/theme2.xml><?xml version="1.0" encoding="utf-8"?>
<a:theme xmlns:a="http://schemas.openxmlformats.org/drawingml/2006/main" name="1_Default Design">
  <a:themeElements>
    <a:clrScheme name="1_Default Design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CC"/>
        </a:lt1>
        <a:dk2>
          <a:srgbClr val="000000"/>
        </a:dk2>
        <a:lt2>
          <a:srgbClr val="B2B2B2"/>
        </a:lt2>
        <a:accent1>
          <a:srgbClr val="A6A600"/>
        </a:accent1>
        <a:accent2>
          <a:srgbClr val="A69200"/>
        </a:accent2>
        <a:accent3>
          <a:srgbClr val="FFFFE2"/>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CC"/>
        </a:lt1>
        <a:dk2>
          <a:srgbClr val="000000"/>
        </a:dk2>
        <a:lt2>
          <a:srgbClr val="B2B2B2"/>
        </a:lt2>
        <a:accent1>
          <a:srgbClr val="5078B2"/>
        </a:accent1>
        <a:accent2>
          <a:srgbClr val="8C8C00"/>
        </a:accent2>
        <a:accent3>
          <a:srgbClr val="FFFFE2"/>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000000"/>
        </a:dk2>
        <a:lt2>
          <a:srgbClr val="B2B2B2"/>
        </a:lt2>
        <a:accent1>
          <a:srgbClr val="B27349"/>
        </a:accent1>
        <a:accent2>
          <a:srgbClr val="3085A1"/>
        </a:accent2>
        <a:accent3>
          <a:srgbClr val="FFFFE2"/>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A6A600"/>
        </a:accent1>
        <a:accent2>
          <a:srgbClr val="A69200"/>
        </a:accent2>
        <a:accent3>
          <a:srgbClr val="FFFFFF"/>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A68500"/>
        </a:accent1>
        <a:accent2>
          <a:srgbClr val="78991F"/>
        </a:accent2>
        <a:accent3>
          <a:srgbClr val="FFFFFF"/>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5078B2"/>
        </a:accent1>
        <a:accent2>
          <a:srgbClr val="8C8C00"/>
        </a:accent2>
        <a:accent3>
          <a:srgbClr val="FFFFFF"/>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B27349"/>
        </a:accent1>
        <a:accent2>
          <a:srgbClr val="3085A1"/>
        </a:accent2>
        <a:accent3>
          <a:srgbClr val="FFFFFF"/>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94F8DCA-B90E-487B-A52B-7D1AC84CB32E}" vid="{DB978DDC-77D8-4F93-9915-54B87F292A2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TotalTime>
  <Words>689</Words>
  <Application>Microsoft Office PowerPoint</Application>
  <PresentationFormat>On-screen Show (4:3)</PresentationFormat>
  <Paragraphs>31</Paragraphs>
  <Slides>22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22</vt:i4>
      </vt:variant>
    </vt:vector>
  </HeadingPairs>
  <TitlesOfParts>
    <vt:vector size="25" baseType="lpstr">
      <vt:lpstr>Arial</vt:lpstr>
      <vt:lpstr>Office Theme</vt:lpstr>
      <vt:lpstr>1_Default Design</vt:lpstr>
      <vt:lpstr> Guatemala through the eyes of a 13 year old.</vt:lpstr>
      <vt:lpstr>PowerPoint Presentation</vt:lpstr>
      <vt:lpstr>A glorious sunset over the village in the mountains</vt:lpstr>
      <vt:lpstr>I had the immense honor and pleasure of meeting this beautiful lady</vt:lpstr>
      <vt:lpstr>The contrast of the sunrise with the poverty of the village below really struck me.</vt:lpstr>
      <vt:lpstr>A village nestled in the mountains - With cobblestone streets and century-old buildings, the cars driving through and electrical lamps almost seemed out of place.  </vt:lpstr>
      <vt:lpstr>Orphanage </vt:lpstr>
      <vt:lpstr>Pinchazo in Guatemala City</vt:lpstr>
      <vt:lpstr>Clouds surround the volcano by the compound</vt:lpstr>
      <vt:lpstr>Mueble Eca on the corner of a street in Guatemala City</vt:lpstr>
      <vt:lpstr>Mountain views stretching for miles</vt:lpstr>
      <vt:lpstr>One of my favorite things about the villages was the color</vt:lpstr>
      <vt:lpstr>Corn fields surrounding us on our overnight stay in the village</vt:lpstr>
      <vt:lpstr>A beautiful lady we were able to see at a clinic</vt:lpstr>
      <vt:lpstr>A family stands outside a small clothing store as a taxi races by</vt:lpstr>
      <vt:lpstr>A dog perches on the rooftop overlooking the village road</vt:lpstr>
      <vt:lpstr>One of my favorite experiences of the trip was playing with the kids in the villages</vt:lpstr>
      <vt:lpstr>Young boys my age bringing wood up the mountain</vt:lpstr>
      <vt:lpstr>The view from the coffee plantations overlooking the mountains.</vt:lpstr>
      <vt:lpstr>A rainbow appears overlooking the city</vt:lpstr>
      <vt:lpstr>Experience, wisdom, perseverance. Just a few words I would use to describe these men</vt:lpstr>
      <vt:lpstr>As I look to travel to this country again in just a few short days, I am so thankful for what I have already experienced. I only cannot wait to go back</vt:lpstr>
    </vt:vector>
  </TitlesOfParts>
  <Company>Indezine.com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Naumann</dc:creator>
  <cp:lastModifiedBy>Joseph Naumann</cp:lastModifiedBy>
  <cp:revision>6</cp:revision>
  <dcterms:created xsi:type="dcterms:W3CDTF">2016-07-13T11:31:55Z</dcterms:created>
  <dcterms:modified xsi:type="dcterms:W3CDTF">2016-07-13T12:09:56Z</dcterms:modified>
</cp:coreProperties>
</file>