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2" r:id="rId3"/>
    <p:sldId id="313" r:id="rId4"/>
    <p:sldId id="314" r:id="rId5"/>
    <p:sldId id="318" r:id="rId6"/>
    <p:sldId id="319" r:id="rId7"/>
    <p:sldId id="257" r:id="rId8"/>
    <p:sldId id="258" r:id="rId9"/>
    <p:sldId id="259" r:id="rId10"/>
    <p:sldId id="260" r:id="rId11"/>
    <p:sldId id="261" r:id="rId12"/>
    <p:sldId id="315" r:id="rId13"/>
    <p:sldId id="320"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323" r:id="rId46"/>
    <p:sldId id="293" r:id="rId47"/>
    <p:sldId id="322" r:id="rId48"/>
    <p:sldId id="317" r:id="rId49"/>
    <p:sldId id="294" r:id="rId50"/>
    <p:sldId id="295" r:id="rId51"/>
    <p:sldId id="296" r:id="rId52"/>
    <p:sldId id="297" r:id="rId53"/>
    <p:sldId id="316" r:id="rId54"/>
    <p:sldId id="298" r:id="rId55"/>
    <p:sldId id="299" r:id="rId56"/>
    <p:sldId id="300" r:id="rId57"/>
    <p:sldId id="301" r:id="rId58"/>
    <p:sldId id="302" r:id="rId59"/>
    <p:sldId id="303" r:id="rId60"/>
    <p:sldId id="305" r:id="rId61"/>
    <p:sldId id="306" r:id="rId62"/>
    <p:sldId id="307" r:id="rId63"/>
    <p:sldId id="308" r:id="rId64"/>
    <p:sldId id="309" r:id="rId65"/>
    <p:sldId id="310" r:id="rId66"/>
    <p:sldId id="311" r:id="rId67"/>
    <p:sldId id="304" r:id="rId68"/>
    <p:sldId id="321" r:id="rId69"/>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2C16"/>
    <a:srgbClr val="0C788E"/>
    <a:srgbClr val="025198"/>
    <a:srgbClr val="000099"/>
    <a:srgbClr val="1C1C1C"/>
    <a:srgbClr val="660066"/>
    <a:srgbClr val="000058"/>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39" autoAdjust="0"/>
    <p:restoredTop sz="94652" autoAdjust="0"/>
  </p:normalViewPr>
  <p:slideViewPr>
    <p:cSldViewPr>
      <p:cViewPr varScale="1">
        <p:scale>
          <a:sx n="84" d="100"/>
          <a:sy n="84" d="100"/>
        </p:scale>
        <p:origin x="90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s-ES" altLang="en-US"/>
          </a:p>
        </p:txBody>
      </p:sp>
      <p:sp>
        <p:nvSpPr>
          <p:cNvPr id="5" name="Footer Placeholder 4"/>
          <p:cNvSpPr>
            <a:spLocks noGrp="1"/>
          </p:cNvSpPr>
          <p:nvPr>
            <p:ph type="ftr" sz="quarter" idx="11"/>
          </p:nvPr>
        </p:nvSpPr>
        <p:spPr/>
        <p:txBody>
          <a:bodyPr/>
          <a:lstStyle>
            <a:lvl1pPr>
              <a:defRPr/>
            </a:lvl1pPr>
          </a:lstStyle>
          <a:p>
            <a:endParaRPr lang="es-ES" altLang="en-US"/>
          </a:p>
        </p:txBody>
      </p:sp>
      <p:sp>
        <p:nvSpPr>
          <p:cNvPr id="6" name="Slide Number Placeholder 5"/>
          <p:cNvSpPr>
            <a:spLocks noGrp="1"/>
          </p:cNvSpPr>
          <p:nvPr>
            <p:ph type="sldNum" sz="quarter" idx="12"/>
          </p:nvPr>
        </p:nvSpPr>
        <p:spPr/>
        <p:txBody>
          <a:bodyPr/>
          <a:lstStyle>
            <a:lvl1pPr>
              <a:defRPr/>
            </a:lvl1pPr>
          </a:lstStyle>
          <a:p>
            <a:fld id="{63EB56F2-3621-46D2-A36B-D9FA5C981CF0}" type="slidenum">
              <a:rPr lang="es-ES" altLang="en-US"/>
              <a:pPr/>
              <a:t>‹#›</a:t>
            </a:fld>
            <a:endParaRPr lang="es-ES" altLang="en-US"/>
          </a:p>
        </p:txBody>
      </p:sp>
    </p:spTree>
    <p:extLst>
      <p:ext uri="{BB962C8B-B14F-4D97-AF65-F5344CB8AC3E}">
        <p14:creationId xmlns:p14="http://schemas.microsoft.com/office/powerpoint/2010/main" val="1919693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ltLang="en-US"/>
          </a:p>
        </p:txBody>
      </p:sp>
      <p:sp>
        <p:nvSpPr>
          <p:cNvPr id="5" name="Footer Placeholder 4"/>
          <p:cNvSpPr>
            <a:spLocks noGrp="1"/>
          </p:cNvSpPr>
          <p:nvPr>
            <p:ph type="ftr" sz="quarter" idx="11"/>
          </p:nvPr>
        </p:nvSpPr>
        <p:spPr/>
        <p:txBody>
          <a:bodyPr/>
          <a:lstStyle>
            <a:lvl1pPr>
              <a:defRPr/>
            </a:lvl1pPr>
          </a:lstStyle>
          <a:p>
            <a:endParaRPr lang="es-ES" altLang="en-US"/>
          </a:p>
        </p:txBody>
      </p:sp>
      <p:sp>
        <p:nvSpPr>
          <p:cNvPr id="6" name="Slide Number Placeholder 5"/>
          <p:cNvSpPr>
            <a:spLocks noGrp="1"/>
          </p:cNvSpPr>
          <p:nvPr>
            <p:ph type="sldNum" sz="quarter" idx="12"/>
          </p:nvPr>
        </p:nvSpPr>
        <p:spPr/>
        <p:txBody>
          <a:bodyPr/>
          <a:lstStyle>
            <a:lvl1pPr>
              <a:defRPr/>
            </a:lvl1pPr>
          </a:lstStyle>
          <a:p>
            <a:fld id="{1E05C015-96E0-4706-8ED9-975A3EDA7545}" type="slidenum">
              <a:rPr lang="es-ES" altLang="en-US"/>
              <a:pPr/>
              <a:t>‹#›</a:t>
            </a:fld>
            <a:endParaRPr lang="es-ES" altLang="en-US"/>
          </a:p>
        </p:txBody>
      </p:sp>
    </p:spTree>
    <p:extLst>
      <p:ext uri="{BB962C8B-B14F-4D97-AF65-F5344CB8AC3E}">
        <p14:creationId xmlns:p14="http://schemas.microsoft.com/office/powerpoint/2010/main" val="4054471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ltLang="en-US"/>
          </a:p>
        </p:txBody>
      </p:sp>
      <p:sp>
        <p:nvSpPr>
          <p:cNvPr id="5" name="Footer Placeholder 4"/>
          <p:cNvSpPr>
            <a:spLocks noGrp="1"/>
          </p:cNvSpPr>
          <p:nvPr>
            <p:ph type="ftr" sz="quarter" idx="11"/>
          </p:nvPr>
        </p:nvSpPr>
        <p:spPr/>
        <p:txBody>
          <a:bodyPr/>
          <a:lstStyle>
            <a:lvl1pPr>
              <a:defRPr/>
            </a:lvl1pPr>
          </a:lstStyle>
          <a:p>
            <a:endParaRPr lang="es-ES" altLang="en-US"/>
          </a:p>
        </p:txBody>
      </p:sp>
      <p:sp>
        <p:nvSpPr>
          <p:cNvPr id="6" name="Slide Number Placeholder 5"/>
          <p:cNvSpPr>
            <a:spLocks noGrp="1"/>
          </p:cNvSpPr>
          <p:nvPr>
            <p:ph type="sldNum" sz="quarter" idx="12"/>
          </p:nvPr>
        </p:nvSpPr>
        <p:spPr/>
        <p:txBody>
          <a:bodyPr/>
          <a:lstStyle>
            <a:lvl1pPr>
              <a:defRPr/>
            </a:lvl1pPr>
          </a:lstStyle>
          <a:p>
            <a:fld id="{8B877C15-2A78-47FD-A4A6-896323ACDE13}" type="slidenum">
              <a:rPr lang="es-ES" altLang="en-US"/>
              <a:pPr/>
              <a:t>‹#›</a:t>
            </a:fld>
            <a:endParaRPr lang="es-ES" altLang="en-US"/>
          </a:p>
        </p:txBody>
      </p:sp>
    </p:spTree>
    <p:extLst>
      <p:ext uri="{BB962C8B-B14F-4D97-AF65-F5344CB8AC3E}">
        <p14:creationId xmlns:p14="http://schemas.microsoft.com/office/powerpoint/2010/main" val="1130721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ltLang="en-US"/>
          </a:p>
        </p:txBody>
      </p:sp>
      <p:sp>
        <p:nvSpPr>
          <p:cNvPr id="5" name="Footer Placeholder 4"/>
          <p:cNvSpPr>
            <a:spLocks noGrp="1"/>
          </p:cNvSpPr>
          <p:nvPr>
            <p:ph type="ftr" sz="quarter" idx="11"/>
          </p:nvPr>
        </p:nvSpPr>
        <p:spPr/>
        <p:txBody>
          <a:bodyPr/>
          <a:lstStyle>
            <a:lvl1pPr>
              <a:defRPr/>
            </a:lvl1pPr>
          </a:lstStyle>
          <a:p>
            <a:endParaRPr lang="es-ES" altLang="en-US"/>
          </a:p>
        </p:txBody>
      </p:sp>
      <p:sp>
        <p:nvSpPr>
          <p:cNvPr id="6" name="Slide Number Placeholder 5"/>
          <p:cNvSpPr>
            <a:spLocks noGrp="1"/>
          </p:cNvSpPr>
          <p:nvPr>
            <p:ph type="sldNum" sz="quarter" idx="12"/>
          </p:nvPr>
        </p:nvSpPr>
        <p:spPr/>
        <p:txBody>
          <a:bodyPr/>
          <a:lstStyle>
            <a:lvl1pPr>
              <a:defRPr/>
            </a:lvl1pPr>
          </a:lstStyle>
          <a:p>
            <a:fld id="{007E6EB7-CB57-4806-A812-DC1C39ACAE5E}" type="slidenum">
              <a:rPr lang="es-ES" altLang="en-US"/>
              <a:pPr/>
              <a:t>‹#›</a:t>
            </a:fld>
            <a:endParaRPr lang="es-ES" altLang="en-US"/>
          </a:p>
        </p:txBody>
      </p:sp>
    </p:spTree>
    <p:extLst>
      <p:ext uri="{BB962C8B-B14F-4D97-AF65-F5344CB8AC3E}">
        <p14:creationId xmlns:p14="http://schemas.microsoft.com/office/powerpoint/2010/main" val="1736704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ES" altLang="en-US"/>
          </a:p>
        </p:txBody>
      </p:sp>
      <p:sp>
        <p:nvSpPr>
          <p:cNvPr id="5" name="Footer Placeholder 4"/>
          <p:cNvSpPr>
            <a:spLocks noGrp="1"/>
          </p:cNvSpPr>
          <p:nvPr>
            <p:ph type="ftr" sz="quarter" idx="11"/>
          </p:nvPr>
        </p:nvSpPr>
        <p:spPr/>
        <p:txBody>
          <a:bodyPr/>
          <a:lstStyle>
            <a:lvl1pPr>
              <a:defRPr/>
            </a:lvl1pPr>
          </a:lstStyle>
          <a:p>
            <a:endParaRPr lang="es-ES" altLang="en-US"/>
          </a:p>
        </p:txBody>
      </p:sp>
      <p:sp>
        <p:nvSpPr>
          <p:cNvPr id="6" name="Slide Number Placeholder 5"/>
          <p:cNvSpPr>
            <a:spLocks noGrp="1"/>
          </p:cNvSpPr>
          <p:nvPr>
            <p:ph type="sldNum" sz="quarter" idx="12"/>
          </p:nvPr>
        </p:nvSpPr>
        <p:spPr/>
        <p:txBody>
          <a:bodyPr/>
          <a:lstStyle>
            <a:lvl1pPr>
              <a:defRPr/>
            </a:lvl1pPr>
          </a:lstStyle>
          <a:p>
            <a:fld id="{995D0E9C-1771-4890-816E-895BB971BD07}" type="slidenum">
              <a:rPr lang="es-ES" altLang="en-US"/>
              <a:pPr/>
              <a:t>‹#›</a:t>
            </a:fld>
            <a:endParaRPr lang="es-ES" altLang="en-US"/>
          </a:p>
        </p:txBody>
      </p:sp>
    </p:spTree>
    <p:extLst>
      <p:ext uri="{BB962C8B-B14F-4D97-AF65-F5344CB8AC3E}">
        <p14:creationId xmlns:p14="http://schemas.microsoft.com/office/powerpoint/2010/main" val="1108428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s-ES" altLang="en-US"/>
          </a:p>
        </p:txBody>
      </p:sp>
      <p:sp>
        <p:nvSpPr>
          <p:cNvPr id="6" name="Footer Placeholder 5"/>
          <p:cNvSpPr>
            <a:spLocks noGrp="1"/>
          </p:cNvSpPr>
          <p:nvPr>
            <p:ph type="ftr" sz="quarter" idx="11"/>
          </p:nvPr>
        </p:nvSpPr>
        <p:spPr/>
        <p:txBody>
          <a:bodyPr/>
          <a:lstStyle>
            <a:lvl1pPr>
              <a:defRPr/>
            </a:lvl1pPr>
          </a:lstStyle>
          <a:p>
            <a:endParaRPr lang="es-ES" altLang="en-US"/>
          </a:p>
        </p:txBody>
      </p:sp>
      <p:sp>
        <p:nvSpPr>
          <p:cNvPr id="7" name="Slide Number Placeholder 6"/>
          <p:cNvSpPr>
            <a:spLocks noGrp="1"/>
          </p:cNvSpPr>
          <p:nvPr>
            <p:ph type="sldNum" sz="quarter" idx="12"/>
          </p:nvPr>
        </p:nvSpPr>
        <p:spPr/>
        <p:txBody>
          <a:bodyPr/>
          <a:lstStyle>
            <a:lvl1pPr>
              <a:defRPr/>
            </a:lvl1pPr>
          </a:lstStyle>
          <a:p>
            <a:fld id="{FBF202F0-8A28-415C-9151-217600BEEBEA}" type="slidenum">
              <a:rPr lang="es-ES" altLang="en-US"/>
              <a:pPr/>
              <a:t>‹#›</a:t>
            </a:fld>
            <a:endParaRPr lang="es-ES" altLang="en-US"/>
          </a:p>
        </p:txBody>
      </p:sp>
    </p:spTree>
    <p:extLst>
      <p:ext uri="{BB962C8B-B14F-4D97-AF65-F5344CB8AC3E}">
        <p14:creationId xmlns:p14="http://schemas.microsoft.com/office/powerpoint/2010/main" val="3126046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s-ES" altLang="en-US"/>
          </a:p>
        </p:txBody>
      </p:sp>
      <p:sp>
        <p:nvSpPr>
          <p:cNvPr id="8" name="Footer Placeholder 7"/>
          <p:cNvSpPr>
            <a:spLocks noGrp="1"/>
          </p:cNvSpPr>
          <p:nvPr>
            <p:ph type="ftr" sz="quarter" idx="11"/>
          </p:nvPr>
        </p:nvSpPr>
        <p:spPr/>
        <p:txBody>
          <a:bodyPr/>
          <a:lstStyle>
            <a:lvl1pPr>
              <a:defRPr/>
            </a:lvl1pPr>
          </a:lstStyle>
          <a:p>
            <a:endParaRPr lang="es-ES" altLang="en-US"/>
          </a:p>
        </p:txBody>
      </p:sp>
      <p:sp>
        <p:nvSpPr>
          <p:cNvPr id="9" name="Slide Number Placeholder 8"/>
          <p:cNvSpPr>
            <a:spLocks noGrp="1"/>
          </p:cNvSpPr>
          <p:nvPr>
            <p:ph type="sldNum" sz="quarter" idx="12"/>
          </p:nvPr>
        </p:nvSpPr>
        <p:spPr/>
        <p:txBody>
          <a:bodyPr/>
          <a:lstStyle>
            <a:lvl1pPr>
              <a:defRPr/>
            </a:lvl1pPr>
          </a:lstStyle>
          <a:p>
            <a:fld id="{D69EA281-9F5C-4AC5-8DC8-921957D6035E}" type="slidenum">
              <a:rPr lang="es-ES" altLang="en-US"/>
              <a:pPr/>
              <a:t>‹#›</a:t>
            </a:fld>
            <a:endParaRPr lang="es-ES" altLang="en-US"/>
          </a:p>
        </p:txBody>
      </p:sp>
    </p:spTree>
    <p:extLst>
      <p:ext uri="{BB962C8B-B14F-4D97-AF65-F5344CB8AC3E}">
        <p14:creationId xmlns:p14="http://schemas.microsoft.com/office/powerpoint/2010/main" val="3210287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s-ES" altLang="en-US"/>
          </a:p>
        </p:txBody>
      </p:sp>
      <p:sp>
        <p:nvSpPr>
          <p:cNvPr id="4" name="Footer Placeholder 3"/>
          <p:cNvSpPr>
            <a:spLocks noGrp="1"/>
          </p:cNvSpPr>
          <p:nvPr>
            <p:ph type="ftr" sz="quarter" idx="11"/>
          </p:nvPr>
        </p:nvSpPr>
        <p:spPr/>
        <p:txBody>
          <a:bodyPr/>
          <a:lstStyle>
            <a:lvl1pPr>
              <a:defRPr/>
            </a:lvl1pPr>
          </a:lstStyle>
          <a:p>
            <a:endParaRPr lang="es-ES" altLang="en-US"/>
          </a:p>
        </p:txBody>
      </p:sp>
      <p:sp>
        <p:nvSpPr>
          <p:cNvPr id="5" name="Slide Number Placeholder 4"/>
          <p:cNvSpPr>
            <a:spLocks noGrp="1"/>
          </p:cNvSpPr>
          <p:nvPr>
            <p:ph type="sldNum" sz="quarter" idx="12"/>
          </p:nvPr>
        </p:nvSpPr>
        <p:spPr/>
        <p:txBody>
          <a:bodyPr/>
          <a:lstStyle>
            <a:lvl1pPr>
              <a:defRPr/>
            </a:lvl1pPr>
          </a:lstStyle>
          <a:p>
            <a:fld id="{38446BE2-1329-42B0-BE5C-97B34D0D59FF}" type="slidenum">
              <a:rPr lang="es-ES" altLang="en-US"/>
              <a:pPr/>
              <a:t>‹#›</a:t>
            </a:fld>
            <a:endParaRPr lang="es-ES" altLang="en-US"/>
          </a:p>
        </p:txBody>
      </p:sp>
    </p:spTree>
    <p:extLst>
      <p:ext uri="{BB962C8B-B14F-4D97-AF65-F5344CB8AC3E}">
        <p14:creationId xmlns:p14="http://schemas.microsoft.com/office/powerpoint/2010/main" val="508399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ltLang="en-US"/>
          </a:p>
        </p:txBody>
      </p:sp>
      <p:sp>
        <p:nvSpPr>
          <p:cNvPr id="3" name="Footer Placeholder 2"/>
          <p:cNvSpPr>
            <a:spLocks noGrp="1"/>
          </p:cNvSpPr>
          <p:nvPr>
            <p:ph type="ftr" sz="quarter" idx="11"/>
          </p:nvPr>
        </p:nvSpPr>
        <p:spPr/>
        <p:txBody>
          <a:bodyPr/>
          <a:lstStyle>
            <a:lvl1pPr>
              <a:defRPr/>
            </a:lvl1pPr>
          </a:lstStyle>
          <a:p>
            <a:endParaRPr lang="es-ES" altLang="en-US"/>
          </a:p>
        </p:txBody>
      </p:sp>
      <p:sp>
        <p:nvSpPr>
          <p:cNvPr id="4" name="Slide Number Placeholder 3"/>
          <p:cNvSpPr>
            <a:spLocks noGrp="1"/>
          </p:cNvSpPr>
          <p:nvPr>
            <p:ph type="sldNum" sz="quarter" idx="12"/>
          </p:nvPr>
        </p:nvSpPr>
        <p:spPr/>
        <p:txBody>
          <a:bodyPr/>
          <a:lstStyle>
            <a:lvl1pPr>
              <a:defRPr/>
            </a:lvl1pPr>
          </a:lstStyle>
          <a:p>
            <a:fld id="{F21E5377-5297-4AC4-B259-AD931AF8B709}" type="slidenum">
              <a:rPr lang="es-ES" altLang="en-US"/>
              <a:pPr/>
              <a:t>‹#›</a:t>
            </a:fld>
            <a:endParaRPr lang="es-ES" altLang="en-US"/>
          </a:p>
        </p:txBody>
      </p:sp>
    </p:spTree>
    <p:extLst>
      <p:ext uri="{BB962C8B-B14F-4D97-AF65-F5344CB8AC3E}">
        <p14:creationId xmlns:p14="http://schemas.microsoft.com/office/powerpoint/2010/main" val="3495124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ltLang="en-US"/>
          </a:p>
        </p:txBody>
      </p:sp>
      <p:sp>
        <p:nvSpPr>
          <p:cNvPr id="6" name="Footer Placeholder 5"/>
          <p:cNvSpPr>
            <a:spLocks noGrp="1"/>
          </p:cNvSpPr>
          <p:nvPr>
            <p:ph type="ftr" sz="quarter" idx="11"/>
          </p:nvPr>
        </p:nvSpPr>
        <p:spPr/>
        <p:txBody>
          <a:bodyPr/>
          <a:lstStyle>
            <a:lvl1pPr>
              <a:defRPr/>
            </a:lvl1pPr>
          </a:lstStyle>
          <a:p>
            <a:endParaRPr lang="es-ES" altLang="en-US"/>
          </a:p>
        </p:txBody>
      </p:sp>
      <p:sp>
        <p:nvSpPr>
          <p:cNvPr id="7" name="Slide Number Placeholder 6"/>
          <p:cNvSpPr>
            <a:spLocks noGrp="1"/>
          </p:cNvSpPr>
          <p:nvPr>
            <p:ph type="sldNum" sz="quarter" idx="12"/>
          </p:nvPr>
        </p:nvSpPr>
        <p:spPr/>
        <p:txBody>
          <a:bodyPr/>
          <a:lstStyle>
            <a:lvl1pPr>
              <a:defRPr/>
            </a:lvl1pPr>
          </a:lstStyle>
          <a:p>
            <a:fld id="{6DFF945C-A82E-4B9B-A77B-63C69C5407E4}" type="slidenum">
              <a:rPr lang="es-ES" altLang="en-US"/>
              <a:pPr/>
              <a:t>‹#›</a:t>
            </a:fld>
            <a:endParaRPr lang="es-ES" altLang="en-US"/>
          </a:p>
        </p:txBody>
      </p:sp>
    </p:spTree>
    <p:extLst>
      <p:ext uri="{BB962C8B-B14F-4D97-AF65-F5344CB8AC3E}">
        <p14:creationId xmlns:p14="http://schemas.microsoft.com/office/powerpoint/2010/main" val="2638891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ltLang="en-US"/>
          </a:p>
        </p:txBody>
      </p:sp>
      <p:sp>
        <p:nvSpPr>
          <p:cNvPr id="6" name="Footer Placeholder 5"/>
          <p:cNvSpPr>
            <a:spLocks noGrp="1"/>
          </p:cNvSpPr>
          <p:nvPr>
            <p:ph type="ftr" sz="quarter" idx="11"/>
          </p:nvPr>
        </p:nvSpPr>
        <p:spPr/>
        <p:txBody>
          <a:bodyPr/>
          <a:lstStyle>
            <a:lvl1pPr>
              <a:defRPr/>
            </a:lvl1pPr>
          </a:lstStyle>
          <a:p>
            <a:endParaRPr lang="es-ES" altLang="en-US"/>
          </a:p>
        </p:txBody>
      </p:sp>
      <p:sp>
        <p:nvSpPr>
          <p:cNvPr id="7" name="Slide Number Placeholder 6"/>
          <p:cNvSpPr>
            <a:spLocks noGrp="1"/>
          </p:cNvSpPr>
          <p:nvPr>
            <p:ph type="sldNum" sz="quarter" idx="12"/>
          </p:nvPr>
        </p:nvSpPr>
        <p:spPr/>
        <p:txBody>
          <a:bodyPr/>
          <a:lstStyle>
            <a:lvl1pPr>
              <a:defRPr/>
            </a:lvl1pPr>
          </a:lstStyle>
          <a:p>
            <a:fld id="{F34EE8E0-BD97-433D-B8DE-5741AD956FA3}" type="slidenum">
              <a:rPr lang="es-ES" altLang="en-US"/>
              <a:pPr/>
              <a:t>‹#›</a:t>
            </a:fld>
            <a:endParaRPr lang="es-ES" altLang="en-US"/>
          </a:p>
        </p:txBody>
      </p:sp>
    </p:spTree>
    <p:extLst>
      <p:ext uri="{BB962C8B-B14F-4D97-AF65-F5344CB8AC3E}">
        <p14:creationId xmlns:p14="http://schemas.microsoft.com/office/powerpoint/2010/main" val="2036046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s-E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E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63AC60F-F608-4947-A38D-61FB13DDC238}" type="slidenum">
              <a:rPr lang="es-ES" altLang="en-US"/>
              <a:pPr/>
              <a:t>‹#›</a:t>
            </a:fld>
            <a:endParaRPr lang="es-E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87624" y="3933056"/>
            <a:ext cx="6858000" cy="2387600"/>
          </a:xfrm>
        </p:spPr>
        <p:txBody>
          <a:bodyPr/>
          <a:lstStyle/>
          <a:p>
            <a:r>
              <a:rPr lang="en-US" b="1" dirty="0" smtClean="0">
                <a:solidFill>
                  <a:srgbClr val="FFC000"/>
                </a:solidFill>
                <a:effectLst>
                  <a:outerShdw blurRad="38100" dist="38100" dir="2700000" algn="tl">
                    <a:srgbClr val="000000">
                      <a:alpha val="43137"/>
                    </a:srgbClr>
                  </a:outerShdw>
                </a:effectLst>
              </a:rPr>
              <a:t>Mysterious Machu Picchu</a:t>
            </a:r>
            <a:endParaRPr lang="en-US" b="1" dirty="0">
              <a:solidFill>
                <a:srgbClr val="FFC000"/>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stretch>
            <a:fillRect/>
          </a:stretch>
        </p:blipFill>
        <p:spPr>
          <a:xfrm>
            <a:off x="7235686" y="1"/>
            <a:ext cx="1908313" cy="191683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45629" y="0"/>
            <a:ext cx="8398372" cy="6298779"/>
          </a:xfrm>
          <a:prstGeom prst="rect">
            <a:avLst/>
          </a:prstGeom>
        </p:spPr>
      </p:pic>
    </p:spTree>
    <p:extLst>
      <p:ext uri="{BB962C8B-B14F-4D97-AF65-F5344CB8AC3E}">
        <p14:creationId xmlns:p14="http://schemas.microsoft.com/office/powerpoint/2010/main" val="3457554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41639" y="0"/>
            <a:ext cx="8302361" cy="6226771"/>
          </a:xfrm>
          <a:prstGeom prst="rect">
            <a:avLst/>
          </a:prstGeom>
        </p:spPr>
      </p:pic>
    </p:spTree>
    <p:extLst>
      <p:ext uri="{BB962C8B-B14F-4D97-AF65-F5344CB8AC3E}">
        <p14:creationId xmlns:p14="http://schemas.microsoft.com/office/powerpoint/2010/main" val="4129246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16632"/>
            <a:ext cx="9132570" cy="6073516"/>
          </a:xfrm>
          <a:prstGeom prst="rect">
            <a:avLst/>
          </a:prstGeom>
        </p:spPr>
      </p:pic>
    </p:spTree>
    <p:extLst>
      <p:ext uri="{BB962C8B-B14F-4D97-AF65-F5344CB8AC3E}">
        <p14:creationId xmlns:p14="http://schemas.microsoft.com/office/powerpoint/2010/main" val="3545983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03648" y="116632"/>
            <a:ext cx="7740352" cy="6009531"/>
          </a:xfrm>
        </p:spPr>
        <p:txBody>
          <a:bodyPr/>
          <a:lstStyle/>
          <a:p>
            <a:r>
              <a:rPr lang="en-US" sz="2400" dirty="0" smtClean="0"/>
              <a:t>The city sits in a saddle between the two mountains Machu Picchu and </a:t>
            </a:r>
            <a:r>
              <a:rPr lang="en-US" sz="2400" dirty="0" err="1" smtClean="0"/>
              <a:t>Huayna</a:t>
            </a:r>
            <a:r>
              <a:rPr lang="en-US" sz="2400" dirty="0" smtClean="0"/>
              <a:t> Picchu, with a commanding view down two valleys and a nearly impassable mountain at its back. It has a water supply from springs that cannot be blocked easily, and enough land to grow food for about four times as many people as ever lived there. The hillsides leading to it were terraced, to provide more farmland to grow crops, and to steepen the slopes that invaders would have to ascend. The terraces reduced soil erosion and protected against landslides. Two high-altitude routes from Machu Picchu cross the mountains back to Cusco, one through the sun gate, and the other across the Inca bridge. Both could be blocked easily, should invaders approach along them.</a:t>
            </a:r>
            <a:endParaRPr lang="en-US" sz="2400" dirty="0"/>
          </a:p>
        </p:txBody>
      </p:sp>
    </p:spTree>
    <p:extLst>
      <p:ext uri="{BB962C8B-B14F-4D97-AF65-F5344CB8AC3E}">
        <p14:creationId xmlns:p14="http://schemas.microsoft.com/office/powerpoint/2010/main" val="552195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45629" y="0"/>
            <a:ext cx="8398372" cy="6298779"/>
          </a:xfrm>
          <a:prstGeom prst="rect">
            <a:avLst/>
          </a:prstGeom>
        </p:spPr>
      </p:pic>
    </p:spTree>
    <p:extLst>
      <p:ext uri="{BB962C8B-B14F-4D97-AF65-F5344CB8AC3E}">
        <p14:creationId xmlns:p14="http://schemas.microsoft.com/office/powerpoint/2010/main" val="3423459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41639" y="0"/>
            <a:ext cx="8302361" cy="6226771"/>
          </a:xfrm>
          <a:prstGeom prst="rect">
            <a:avLst/>
          </a:prstGeom>
        </p:spPr>
      </p:pic>
    </p:spTree>
    <p:extLst>
      <p:ext uri="{BB962C8B-B14F-4D97-AF65-F5344CB8AC3E}">
        <p14:creationId xmlns:p14="http://schemas.microsoft.com/office/powerpoint/2010/main" val="1911448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45629" y="0"/>
            <a:ext cx="8398372" cy="6298779"/>
          </a:xfrm>
          <a:prstGeom prst="rect">
            <a:avLst/>
          </a:prstGeom>
        </p:spPr>
      </p:pic>
    </p:spTree>
    <p:extLst>
      <p:ext uri="{BB962C8B-B14F-4D97-AF65-F5344CB8AC3E}">
        <p14:creationId xmlns:p14="http://schemas.microsoft.com/office/powerpoint/2010/main" val="4272665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36491" y="0"/>
            <a:ext cx="8398372" cy="6298779"/>
          </a:xfrm>
          <a:prstGeom prst="rect">
            <a:avLst/>
          </a:prstGeom>
        </p:spPr>
      </p:pic>
    </p:spTree>
    <p:extLst>
      <p:ext uri="{BB962C8B-B14F-4D97-AF65-F5344CB8AC3E}">
        <p14:creationId xmlns:p14="http://schemas.microsoft.com/office/powerpoint/2010/main" val="2203066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45629" y="0"/>
            <a:ext cx="8398372" cy="6298779"/>
          </a:xfrm>
          <a:prstGeom prst="rect">
            <a:avLst/>
          </a:prstGeom>
        </p:spPr>
      </p:pic>
    </p:spTree>
    <p:extLst>
      <p:ext uri="{BB962C8B-B14F-4D97-AF65-F5344CB8AC3E}">
        <p14:creationId xmlns:p14="http://schemas.microsoft.com/office/powerpoint/2010/main" val="3352188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03648" y="0"/>
            <a:ext cx="4693208" cy="6298779"/>
          </a:xfrm>
          <a:prstGeom prst="rect">
            <a:avLst/>
          </a:prstGeom>
        </p:spPr>
      </p:pic>
    </p:spTree>
    <p:extLst>
      <p:ext uri="{BB962C8B-B14F-4D97-AF65-F5344CB8AC3E}">
        <p14:creationId xmlns:p14="http://schemas.microsoft.com/office/powerpoint/2010/main" val="1112217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Mystery</a:t>
            </a:r>
            <a:endParaRPr lang="en-US" dirty="0"/>
          </a:p>
        </p:txBody>
      </p:sp>
      <p:sp>
        <p:nvSpPr>
          <p:cNvPr id="3" name="Content Placeholder 2"/>
          <p:cNvSpPr>
            <a:spLocks noGrp="1"/>
          </p:cNvSpPr>
          <p:nvPr>
            <p:ph idx="1"/>
          </p:nvPr>
        </p:nvSpPr>
        <p:spPr>
          <a:xfrm>
            <a:off x="457200" y="1417638"/>
            <a:ext cx="8579296" cy="4708525"/>
          </a:xfrm>
        </p:spPr>
        <p:txBody>
          <a:bodyPr/>
          <a:lstStyle/>
          <a:p>
            <a:r>
              <a:rPr lang="en-US" dirty="0" smtClean="0"/>
              <a:t>Machu Picchu is an Incan citadel set high in the Andes Mountains in Peru, above the Urubamba River valley. Built in the 15th century and later abandoned, it’s renowned for its sophisticated dry-stone walls that fuse huge blocks without the use of mortar, intriguing buildings that play on astronomical alignments, and panoramic views. Its exact former use remains a mystery.</a:t>
            </a:r>
            <a:endParaRPr lang="en-US" dirty="0"/>
          </a:p>
        </p:txBody>
      </p:sp>
    </p:spTree>
    <p:extLst>
      <p:ext uri="{BB962C8B-B14F-4D97-AF65-F5344CB8AC3E}">
        <p14:creationId xmlns:p14="http://schemas.microsoft.com/office/powerpoint/2010/main" val="323141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77607" y="0"/>
            <a:ext cx="8398372" cy="6298779"/>
          </a:xfrm>
          <a:prstGeom prst="rect">
            <a:avLst/>
          </a:prstGeom>
        </p:spPr>
      </p:pic>
    </p:spTree>
    <p:extLst>
      <p:ext uri="{BB962C8B-B14F-4D97-AF65-F5344CB8AC3E}">
        <p14:creationId xmlns:p14="http://schemas.microsoft.com/office/powerpoint/2010/main" val="4275754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28469" y="0"/>
            <a:ext cx="8398372" cy="6298779"/>
          </a:xfrm>
          <a:prstGeom prst="rect">
            <a:avLst/>
          </a:prstGeom>
        </p:spPr>
      </p:pic>
    </p:spTree>
    <p:extLst>
      <p:ext uri="{BB962C8B-B14F-4D97-AF65-F5344CB8AC3E}">
        <p14:creationId xmlns:p14="http://schemas.microsoft.com/office/powerpoint/2010/main" val="1539940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41640" y="0"/>
            <a:ext cx="8302361" cy="6226771"/>
          </a:xfrm>
          <a:prstGeom prst="rect">
            <a:avLst/>
          </a:prstGeom>
        </p:spPr>
      </p:pic>
    </p:spTree>
    <p:extLst>
      <p:ext uri="{BB962C8B-B14F-4D97-AF65-F5344CB8AC3E}">
        <p14:creationId xmlns:p14="http://schemas.microsoft.com/office/powerpoint/2010/main" val="1690367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31907" y="0"/>
            <a:ext cx="8398372" cy="6298779"/>
          </a:xfrm>
          <a:prstGeom prst="rect">
            <a:avLst/>
          </a:prstGeom>
        </p:spPr>
      </p:pic>
    </p:spTree>
    <p:extLst>
      <p:ext uri="{BB962C8B-B14F-4D97-AF65-F5344CB8AC3E}">
        <p14:creationId xmlns:p14="http://schemas.microsoft.com/office/powerpoint/2010/main" val="2425793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31575" y="1"/>
            <a:ext cx="8412426" cy="6309320"/>
          </a:xfrm>
          <a:prstGeom prst="rect">
            <a:avLst/>
          </a:prstGeom>
        </p:spPr>
      </p:pic>
    </p:spTree>
    <p:extLst>
      <p:ext uri="{BB962C8B-B14F-4D97-AF65-F5344CB8AC3E}">
        <p14:creationId xmlns:p14="http://schemas.microsoft.com/office/powerpoint/2010/main" val="157848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45629" y="0"/>
            <a:ext cx="8398372" cy="6298779"/>
          </a:xfrm>
          <a:prstGeom prst="rect">
            <a:avLst/>
          </a:prstGeom>
        </p:spPr>
      </p:pic>
    </p:spTree>
    <p:extLst>
      <p:ext uri="{BB962C8B-B14F-4D97-AF65-F5344CB8AC3E}">
        <p14:creationId xmlns:p14="http://schemas.microsoft.com/office/powerpoint/2010/main" val="1799422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45629" y="0"/>
            <a:ext cx="8398372" cy="6298779"/>
          </a:xfrm>
          <a:prstGeom prst="rect">
            <a:avLst/>
          </a:prstGeom>
        </p:spPr>
      </p:pic>
    </p:spTree>
    <p:extLst>
      <p:ext uri="{BB962C8B-B14F-4D97-AF65-F5344CB8AC3E}">
        <p14:creationId xmlns:p14="http://schemas.microsoft.com/office/powerpoint/2010/main" val="2400428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03648" y="0"/>
            <a:ext cx="4693208" cy="6298779"/>
          </a:xfrm>
          <a:prstGeom prst="rect">
            <a:avLst/>
          </a:prstGeom>
        </p:spPr>
      </p:pic>
    </p:spTree>
    <p:extLst>
      <p:ext uri="{BB962C8B-B14F-4D97-AF65-F5344CB8AC3E}">
        <p14:creationId xmlns:p14="http://schemas.microsoft.com/office/powerpoint/2010/main" val="1001819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03648" y="0"/>
            <a:ext cx="4701062" cy="6309320"/>
          </a:xfrm>
          <a:prstGeom prst="rect">
            <a:avLst/>
          </a:prstGeom>
        </p:spPr>
      </p:pic>
    </p:spTree>
    <p:extLst>
      <p:ext uri="{BB962C8B-B14F-4D97-AF65-F5344CB8AC3E}">
        <p14:creationId xmlns:p14="http://schemas.microsoft.com/office/powerpoint/2010/main" val="3491919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45629" y="0"/>
            <a:ext cx="8398372" cy="6298779"/>
          </a:xfrm>
          <a:prstGeom prst="rect">
            <a:avLst/>
          </a:prstGeom>
        </p:spPr>
      </p:pic>
    </p:spTree>
    <p:extLst>
      <p:ext uri="{BB962C8B-B14F-4D97-AF65-F5344CB8AC3E}">
        <p14:creationId xmlns:p14="http://schemas.microsoft.com/office/powerpoint/2010/main" val="3302270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03649" y="0"/>
            <a:ext cx="5340246" cy="6858000"/>
          </a:xfrm>
          <a:prstGeom prst="rect">
            <a:avLst/>
          </a:prstGeom>
        </p:spPr>
      </p:pic>
    </p:spTree>
    <p:extLst>
      <p:ext uri="{BB962C8B-B14F-4D97-AF65-F5344CB8AC3E}">
        <p14:creationId xmlns:p14="http://schemas.microsoft.com/office/powerpoint/2010/main" val="1448672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45629" y="0"/>
            <a:ext cx="8398372" cy="6298779"/>
          </a:xfrm>
          <a:prstGeom prst="rect">
            <a:avLst/>
          </a:prstGeom>
        </p:spPr>
      </p:pic>
    </p:spTree>
    <p:extLst>
      <p:ext uri="{BB962C8B-B14F-4D97-AF65-F5344CB8AC3E}">
        <p14:creationId xmlns:p14="http://schemas.microsoft.com/office/powerpoint/2010/main" val="1431452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45629" y="0"/>
            <a:ext cx="8398372" cy="6298779"/>
          </a:xfrm>
          <a:prstGeom prst="rect">
            <a:avLst/>
          </a:prstGeom>
        </p:spPr>
      </p:pic>
    </p:spTree>
    <p:extLst>
      <p:ext uri="{BB962C8B-B14F-4D97-AF65-F5344CB8AC3E}">
        <p14:creationId xmlns:p14="http://schemas.microsoft.com/office/powerpoint/2010/main" val="4184583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45629" y="0"/>
            <a:ext cx="8398372" cy="6298779"/>
          </a:xfrm>
          <a:prstGeom prst="rect">
            <a:avLst/>
          </a:prstGeom>
        </p:spPr>
      </p:pic>
    </p:spTree>
    <p:extLst>
      <p:ext uri="{BB962C8B-B14F-4D97-AF65-F5344CB8AC3E}">
        <p14:creationId xmlns:p14="http://schemas.microsoft.com/office/powerpoint/2010/main" val="387140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48505" y="0"/>
            <a:ext cx="8302361" cy="6226771"/>
          </a:xfrm>
          <a:prstGeom prst="rect">
            <a:avLst/>
          </a:prstGeom>
        </p:spPr>
      </p:pic>
    </p:spTree>
    <p:extLst>
      <p:ext uri="{BB962C8B-B14F-4D97-AF65-F5344CB8AC3E}">
        <p14:creationId xmlns:p14="http://schemas.microsoft.com/office/powerpoint/2010/main" val="2031525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03648" y="10"/>
            <a:ext cx="4701054" cy="6309310"/>
          </a:xfrm>
          <a:prstGeom prst="rect">
            <a:avLst/>
          </a:prstGeom>
        </p:spPr>
      </p:pic>
    </p:spTree>
    <p:extLst>
      <p:ext uri="{BB962C8B-B14F-4D97-AF65-F5344CB8AC3E}">
        <p14:creationId xmlns:p14="http://schemas.microsoft.com/office/powerpoint/2010/main" val="3904337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03648" y="0"/>
            <a:ext cx="4693208" cy="6298779"/>
          </a:xfrm>
          <a:prstGeom prst="rect">
            <a:avLst/>
          </a:prstGeom>
        </p:spPr>
      </p:pic>
    </p:spTree>
    <p:extLst>
      <p:ext uri="{BB962C8B-B14F-4D97-AF65-F5344CB8AC3E}">
        <p14:creationId xmlns:p14="http://schemas.microsoft.com/office/powerpoint/2010/main" val="2230451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41639" y="0"/>
            <a:ext cx="8302361" cy="6226771"/>
          </a:xfrm>
          <a:prstGeom prst="rect">
            <a:avLst/>
          </a:prstGeom>
        </p:spPr>
      </p:pic>
    </p:spTree>
    <p:extLst>
      <p:ext uri="{BB962C8B-B14F-4D97-AF65-F5344CB8AC3E}">
        <p14:creationId xmlns:p14="http://schemas.microsoft.com/office/powerpoint/2010/main" val="267726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03647" y="0"/>
            <a:ext cx="4647409" cy="6237312"/>
          </a:xfrm>
          <a:prstGeom prst="rect">
            <a:avLst/>
          </a:prstGeom>
        </p:spPr>
      </p:pic>
    </p:spTree>
    <p:extLst>
      <p:ext uri="{BB962C8B-B14F-4D97-AF65-F5344CB8AC3E}">
        <p14:creationId xmlns:p14="http://schemas.microsoft.com/office/powerpoint/2010/main" val="4706207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7075" y="0"/>
            <a:ext cx="8302361" cy="6226771"/>
          </a:xfrm>
          <a:prstGeom prst="rect">
            <a:avLst/>
          </a:prstGeom>
        </p:spPr>
      </p:pic>
    </p:spTree>
    <p:extLst>
      <p:ext uri="{BB962C8B-B14F-4D97-AF65-F5344CB8AC3E}">
        <p14:creationId xmlns:p14="http://schemas.microsoft.com/office/powerpoint/2010/main" val="3411668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47921" y="0"/>
            <a:ext cx="8398372" cy="6298779"/>
          </a:xfrm>
          <a:prstGeom prst="rect">
            <a:avLst/>
          </a:prstGeom>
        </p:spPr>
      </p:pic>
    </p:spTree>
    <p:extLst>
      <p:ext uri="{BB962C8B-B14F-4D97-AF65-F5344CB8AC3E}">
        <p14:creationId xmlns:p14="http://schemas.microsoft.com/office/powerpoint/2010/main" val="3752025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4000" cy="6625829"/>
          </a:xfrm>
          <a:prstGeom prst="rect">
            <a:avLst/>
          </a:prstGeom>
        </p:spPr>
      </p:pic>
    </p:spTree>
    <p:extLst>
      <p:ext uri="{BB962C8B-B14F-4D97-AF65-F5344CB8AC3E}">
        <p14:creationId xmlns:p14="http://schemas.microsoft.com/office/powerpoint/2010/main" val="18370935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29645" y="0"/>
            <a:ext cx="8398372" cy="6298779"/>
          </a:xfrm>
          <a:prstGeom prst="rect">
            <a:avLst/>
          </a:prstGeom>
        </p:spPr>
      </p:pic>
    </p:spTree>
    <p:extLst>
      <p:ext uri="{BB962C8B-B14F-4D97-AF65-F5344CB8AC3E}">
        <p14:creationId xmlns:p14="http://schemas.microsoft.com/office/powerpoint/2010/main" val="21311246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03647" y="-29716"/>
            <a:ext cx="4723203" cy="6339036"/>
          </a:xfrm>
          <a:prstGeom prst="rect">
            <a:avLst/>
          </a:prstGeom>
        </p:spPr>
      </p:pic>
    </p:spTree>
    <p:extLst>
      <p:ext uri="{BB962C8B-B14F-4D97-AF65-F5344CB8AC3E}">
        <p14:creationId xmlns:p14="http://schemas.microsoft.com/office/powerpoint/2010/main" val="1601503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36471" y="0"/>
            <a:ext cx="8398372" cy="6298779"/>
          </a:xfrm>
          <a:prstGeom prst="rect">
            <a:avLst/>
          </a:prstGeom>
        </p:spPr>
      </p:pic>
    </p:spTree>
    <p:extLst>
      <p:ext uri="{BB962C8B-B14F-4D97-AF65-F5344CB8AC3E}">
        <p14:creationId xmlns:p14="http://schemas.microsoft.com/office/powerpoint/2010/main" val="22237000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45629" y="0"/>
            <a:ext cx="8398372" cy="6298779"/>
          </a:xfrm>
          <a:prstGeom prst="rect">
            <a:avLst/>
          </a:prstGeom>
        </p:spPr>
      </p:pic>
    </p:spTree>
    <p:extLst>
      <p:ext uri="{BB962C8B-B14F-4D97-AF65-F5344CB8AC3E}">
        <p14:creationId xmlns:p14="http://schemas.microsoft.com/office/powerpoint/2010/main" val="3005588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45629" y="0"/>
            <a:ext cx="8398372" cy="6298779"/>
          </a:xfrm>
          <a:prstGeom prst="rect">
            <a:avLst/>
          </a:prstGeom>
        </p:spPr>
      </p:pic>
    </p:spTree>
    <p:extLst>
      <p:ext uri="{BB962C8B-B14F-4D97-AF65-F5344CB8AC3E}">
        <p14:creationId xmlns:p14="http://schemas.microsoft.com/office/powerpoint/2010/main" val="3028703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0"/>
            <a:ext cx="7740352" cy="1143000"/>
          </a:xfrm>
        </p:spPr>
        <p:txBody>
          <a:bodyPr/>
          <a:lstStyle/>
          <a:p>
            <a:r>
              <a:rPr lang="en-US" dirty="0" smtClean="0"/>
              <a:t>Working </a:t>
            </a:r>
            <a:r>
              <a:rPr lang="en-US" b="1" dirty="0" smtClean="0">
                <a:solidFill>
                  <a:srgbClr val="FF0000"/>
                </a:solidFill>
              </a:rPr>
              <a:t>WITH</a:t>
            </a:r>
            <a:r>
              <a:rPr lang="en-US" dirty="0" smtClean="0"/>
              <a:t> the conditions nature provided.</a:t>
            </a:r>
            <a:endParaRPr lang="en-US" dirty="0"/>
          </a:p>
        </p:txBody>
      </p:sp>
      <p:sp>
        <p:nvSpPr>
          <p:cNvPr id="3" name="Content Placeholder 2"/>
          <p:cNvSpPr>
            <a:spLocks noGrp="1"/>
          </p:cNvSpPr>
          <p:nvPr>
            <p:ph idx="1"/>
          </p:nvPr>
        </p:nvSpPr>
        <p:spPr>
          <a:xfrm>
            <a:off x="1115616" y="1143000"/>
            <a:ext cx="7931224" cy="5022304"/>
          </a:xfrm>
        </p:spPr>
        <p:txBody>
          <a:bodyPr/>
          <a:lstStyle/>
          <a:p>
            <a:r>
              <a:rPr lang="en-US" sz="2800" dirty="0" smtClean="0"/>
              <a:t>Heavy rainfall required terraces and stone chips to drain rain water and prevent mud slides, landslides, erosion and flooding. Terraces were layered with stone chips, sand, dirt and top soil, to absorb water and prevent it from running down the mountain. Similar layering protected the large city center from flooding. Multiple canals and reserves provide water throughout the city that could be supplied to the terraces for irrigation and to prevent erosion and flooding.</a:t>
            </a:r>
            <a:endParaRPr lang="en-US" sz="2800" dirty="0"/>
          </a:p>
        </p:txBody>
      </p:sp>
    </p:spTree>
    <p:extLst>
      <p:ext uri="{BB962C8B-B14F-4D97-AF65-F5344CB8AC3E}">
        <p14:creationId xmlns:p14="http://schemas.microsoft.com/office/powerpoint/2010/main" val="11752272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03648" y="0"/>
            <a:ext cx="4701062" cy="6309320"/>
          </a:xfrm>
          <a:prstGeom prst="rect">
            <a:avLst/>
          </a:prstGeom>
        </p:spPr>
      </p:pic>
    </p:spTree>
    <p:extLst>
      <p:ext uri="{BB962C8B-B14F-4D97-AF65-F5344CB8AC3E}">
        <p14:creationId xmlns:p14="http://schemas.microsoft.com/office/powerpoint/2010/main" val="4286697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6812" y="-99392"/>
            <a:ext cx="6546032" cy="1143000"/>
          </a:xfrm>
        </p:spPr>
        <p:txBody>
          <a:bodyPr/>
          <a:lstStyle/>
          <a:p>
            <a:r>
              <a:rPr lang="en-US" dirty="0" smtClean="0"/>
              <a:t>Fantastic Construction</a:t>
            </a:r>
            <a:endParaRPr lang="en-US" dirty="0"/>
          </a:p>
        </p:txBody>
      </p:sp>
      <p:sp>
        <p:nvSpPr>
          <p:cNvPr id="3" name="Content Placeholder 2"/>
          <p:cNvSpPr>
            <a:spLocks noGrp="1"/>
          </p:cNvSpPr>
          <p:nvPr>
            <p:ph idx="1"/>
          </p:nvPr>
        </p:nvSpPr>
        <p:spPr>
          <a:xfrm>
            <a:off x="1475656" y="1268760"/>
            <a:ext cx="7668344" cy="4857403"/>
          </a:xfrm>
        </p:spPr>
        <p:txBody>
          <a:bodyPr/>
          <a:lstStyle/>
          <a:p>
            <a:pPr marL="0" indent="0">
              <a:buNone/>
            </a:pPr>
            <a:r>
              <a:rPr lang="en-US" sz="2000" dirty="0" smtClean="0"/>
              <a:t>The central buildings use the classical Inca architectural style of polished dry-stone walls of regular shape. The Incas were masters of this technique, called ashlar, in which blocks of stone are cut to fit together tightly without mortar. The section of the mountain where Machu Picchu was built provided various challenges that the Incas solved with local materials. One issue was the seismic activity due to two fault lines. It made mortar and similar building methods nearly useless. Instead, the Inca mined stoned from the quarry at the site, lined them up and shaped them to fit together perfectly, stabilizing the structures. Inca walls have many stabilizing features: doors and windows are trapezoidal, narrowing from bottom to top; corners usually are rounded; inside corners often incline slightly into the rooms; and outside corners were often tied together by "L"-shaped blocks; walls are offset slightly from row to row rather than rising straight from bottom to top.</a:t>
            </a:r>
            <a:endParaRPr lang="en-US" sz="2000" dirty="0"/>
          </a:p>
        </p:txBody>
      </p:sp>
    </p:spTree>
    <p:extLst>
      <p:ext uri="{BB962C8B-B14F-4D97-AF65-F5344CB8AC3E}">
        <p14:creationId xmlns:p14="http://schemas.microsoft.com/office/powerpoint/2010/main" val="9206614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68928"/>
            <a:ext cx="9121478" cy="5800690"/>
          </a:xfrm>
          <a:prstGeom prst="rect">
            <a:avLst/>
          </a:prstGeom>
        </p:spPr>
      </p:pic>
    </p:spTree>
    <p:extLst>
      <p:ext uri="{BB962C8B-B14F-4D97-AF65-F5344CB8AC3E}">
        <p14:creationId xmlns:p14="http://schemas.microsoft.com/office/powerpoint/2010/main" val="10651793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28479" y="0"/>
            <a:ext cx="8398372" cy="6298779"/>
          </a:xfrm>
          <a:prstGeom prst="rect">
            <a:avLst/>
          </a:prstGeom>
        </p:spPr>
      </p:pic>
    </p:spTree>
    <p:extLst>
      <p:ext uri="{BB962C8B-B14F-4D97-AF65-F5344CB8AC3E}">
        <p14:creationId xmlns:p14="http://schemas.microsoft.com/office/powerpoint/2010/main" val="71889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12566"/>
            <a:ext cx="9169183" cy="2158579"/>
          </a:xfrm>
          <a:prstGeom prst="rect">
            <a:avLst/>
          </a:prstGeom>
        </p:spPr>
      </p:pic>
      <p:sp>
        <p:nvSpPr>
          <p:cNvPr id="2" name="Title 1"/>
          <p:cNvSpPr>
            <a:spLocks noGrp="1"/>
          </p:cNvSpPr>
          <p:nvPr>
            <p:ph type="title"/>
          </p:nvPr>
        </p:nvSpPr>
        <p:spPr>
          <a:xfrm>
            <a:off x="1403648" y="2160032"/>
            <a:ext cx="7724348" cy="4005271"/>
          </a:xfrm>
        </p:spPr>
        <p:txBody>
          <a:bodyPr/>
          <a:lstStyle/>
          <a:p>
            <a:r>
              <a:rPr lang="en-US" sz="2400" dirty="0" smtClean="0"/>
              <a:t>On important buildings such as the Temple of the Sun, the stonework has fantastic precision, but where structures are less important, the stonework is very much less precise. Nevertheless, many of these buildings maintained much of their stonework for many centuries despite earthquakes and nature’s relentless drive to recover and recycles all natural materials on the earth. The organic materials succumbed to natures decomposing processes, but the stonework held up much longer.</a:t>
            </a:r>
            <a:endParaRPr lang="en-US" sz="2400" dirty="0"/>
          </a:p>
        </p:txBody>
      </p:sp>
    </p:spTree>
    <p:extLst>
      <p:ext uri="{BB962C8B-B14F-4D97-AF65-F5344CB8AC3E}">
        <p14:creationId xmlns:p14="http://schemas.microsoft.com/office/powerpoint/2010/main" val="13210958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41065" y="0"/>
            <a:ext cx="8398372" cy="6298779"/>
          </a:xfrm>
          <a:prstGeom prst="rect">
            <a:avLst/>
          </a:prstGeom>
        </p:spPr>
      </p:pic>
    </p:spTree>
    <p:extLst>
      <p:ext uri="{BB962C8B-B14F-4D97-AF65-F5344CB8AC3E}">
        <p14:creationId xmlns:p14="http://schemas.microsoft.com/office/powerpoint/2010/main" val="19638780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37627" y="0"/>
            <a:ext cx="8398372" cy="6298779"/>
          </a:xfrm>
          <a:prstGeom prst="rect">
            <a:avLst/>
          </a:prstGeom>
        </p:spPr>
      </p:pic>
    </p:spTree>
    <p:extLst>
      <p:ext uri="{BB962C8B-B14F-4D97-AF65-F5344CB8AC3E}">
        <p14:creationId xmlns:p14="http://schemas.microsoft.com/office/powerpoint/2010/main" val="11827450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45629" y="0"/>
            <a:ext cx="8398372" cy="6298779"/>
          </a:xfrm>
          <a:prstGeom prst="rect">
            <a:avLst/>
          </a:prstGeom>
        </p:spPr>
      </p:pic>
      <p:sp>
        <p:nvSpPr>
          <p:cNvPr id="2" name="Title 1"/>
          <p:cNvSpPr>
            <a:spLocks noGrp="1"/>
          </p:cNvSpPr>
          <p:nvPr>
            <p:ph type="title"/>
          </p:nvPr>
        </p:nvSpPr>
        <p:spPr>
          <a:xfrm>
            <a:off x="12595" y="6298779"/>
            <a:ext cx="9131405" cy="571500"/>
          </a:xfrm>
        </p:spPr>
        <p:txBody>
          <a:bodyPr/>
          <a:lstStyle/>
          <a:p>
            <a:r>
              <a:rPr lang="en-US" dirty="0" smtClean="0"/>
              <a:t>Temple of the Sun</a:t>
            </a:r>
            <a:endParaRPr lang="en-US" dirty="0"/>
          </a:p>
        </p:txBody>
      </p:sp>
    </p:spTree>
    <p:extLst>
      <p:ext uri="{BB962C8B-B14F-4D97-AF65-F5344CB8AC3E}">
        <p14:creationId xmlns:p14="http://schemas.microsoft.com/office/powerpoint/2010/main" val="2618887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2434" y="0"/>
            <a:ext cx="3031566" cy="6165304"/>
          </a:xfrm>
        </p:spPr>
        <p:txBody>
          <a:bodyPr/>
          <a:lstStyle/>
          <a:p>
            <a:r>
              <a:rPr lang="en-US" sz="3200" dirty="0" smtClean="0"/>
              <a:t>The sculptures carved out from the rock bottom of the sun temple are interpreted as "Water mirrors for observing the sky".</a:t>
            </a:r>
            <a:endParaRPr lang="en-US" sz="3200" dirty="0"/>
          </a:p>
        </p:txBody>
      </p:sp>
      <p:pic>
        <p:nvPicPr>
          <p:cNvPr id="4" name="Content Placeholder 3"/>
          <p:cNvPicPr>
            <a:picLocks noGrp="1" noChangeAspect="1"/>
          </p:cNvPicPr>
          <p:nvPr>
            <p:ph idx="1"/>
          </p:nvPr>
        </p:nvPicPr>
        <p:blipFill>
          <a:blip r:embed="rId2"/>
          <a:stretch>
            <a:fillRect/>
          </a:stretch>
        </p:blipFill>
        <p:spPr>
          <a:xfrm rot="5400000">
            <a:off x="618849" y="784798"/>
            <a:ext cx="6278383" cy="4708788"/>
          </a:xfrm>
          <a:prstGeom prst="rect">
            <a:avLst/>
          </a:prstGeom>
        </p:spPr>
      </p:pic>
    </p:spTree>
    <p:extLst>
      <p:ext uri="{BB962C8B-B14F-4D97-AF65-F5344CB8AC3E}">
        <p14:creationId xmlns:p14="http://schemas.microsoft.com/office/powerpoint/2010/main" val="25088820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45629" y="0"/>
            <a:ext cx="8398372" cy="6298779"/>
          </a:xfrm>
          <a:prstGeom prst="rect">
            <a:avLst/>
          </a:prstGeom>
        </p:spPr>
      </p:pic>
    </p:spTree>
    <p:extLst>
      <p:ext uri="{BB962C8B-B14F-4D97-AF65-F5344CB8AC3E}">
        <p14:creationId xmlns:p14="http://schemas.microsoft.com/office/powerpoint/2010/main" val="13023182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31640" y="0"/>
            <a:ext cx="4701062" cy="6309320"/>
          </a:xfrm>
          <a:prstGeom prst="rect">
            <a:avLst/>
          </a:prstGeom>
        </p:spPr>
      </p:pic>
    </p:spTree>
    <p:extLst>
      <p:ext uri="{BB962C8B-B14F-4D97-AF65-F5344CB8AC3E}">
        <p14:creationId xmlns:p14="http://schemas.microsoft.com/office/powerpoint/2010/main" val="16238059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11" y="0"/>
            <a:ext cx="8302361" cy="6226771"/>
          </a:xfrm>
          <a:prstGeom prst="rect">
            <a:avLst/>
          </a:prstGeom>
        </p:spPr>
      </p:pic>
    </p:spTree>
    <p:extLst>
      <p:ext uri="{BB962C8B-B14F-4D97-AF65-F5344CB8AC3E}">
        <p14:creationId xmlns:p14="http://schemas.microsoft.com/office/powerpoint/2010/main" val="11648807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27585" y="0"/>
            <a:ext cx="8316416" cy="6237312"/>
          </a:xfrm>
          <a:prstGeom prst="rect">
            <a:avLst/>
          </a:prstGeom>
        </p:spPr>
      </p:pic>
      <p:sp>
        <p:nvSpPr>
          <p:cNvPr id="2" name="Title 1"/>
          <p:cNvSpPr>
            <a:spLocks noGrp="1"/>
          </p:cNvSpPr>
          <p:nvPr>
            <p:ph type="title"/>
          </p:nvPr>
        </p:nvSpPr>
        <p:spPr>
          <a:xfrm>
            <a:off x="0" y="6237312"/>
            <a:ext cx="9144000" cy="653862"/>
          </a:xfrm>
        </p:spPr>
        <p:txBody>
          <a:bodyPr/>
          <a:lstStyle/>
          <a:p>
            <a:r>
              <a:rPr lang="en-US" dirty="0" smtClean="0"/>
              <a:t>Temple of the Sun</a:t>
            </a:r>
            <a:endParaRPr lang="en-US" dirty="0"/>
          </a:p>
        </p:txBody>
      </p:sp>
    </p:spTree>
    <p:extLst>
      <p:ext uri="{BB962C8B-B14F-4D97-AF65-F5344CB8AC3E}">
        <p14:creationId xmlns:p14="http://schemas.microsoft.com/office/powerpoint/2010/main" val="10057355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31575" y="0"/>
            <a:ext cx="8412426" cy="6309320"/>
          </a:xfrm>
          <a:prstGeom prst="rect">
            <a:avLst/>
          </a:prstGeom>
        </p:spPr>
      </p:pic>
    </p:spTree>
    <p:extLst>
      <p:ext uri="{BB962C8B-B14F-4D97-AF65-F5344CB8AC3E}">
        <p14:creationId xmlns:p14="http://schemas.microsoft.com/office/powerpoint/2010/main" val="11277703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27585" y="0"/>
            <a:ext cx="8316416" cy="6237312"/>
          </a:xfrm>
          <a:prstGeom prst="rect">
            <a:avLst/>
          </a:prstGeom>
        </p:spPr>
      </p:pic>
    </p:spTree>
    <p:extLst>
      <p:ext uri="{BB962C8B-B14F-4D97-AF65-F5344CB8AC3E}">
        <p14:creationId xmlns:p14="http://schemas.microsoft.com/office/powerpoint/2010/main" val="3166340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7" y="0"/>
            <a:ext cx="9166291" cy="3212976"/>
          </a:xfrm>
          <a:prstGeom prst="rect">
            <a:avLst/>
          </a:prstGeom>
        </p:spPr>
      </p:pic>
      <p:sp>
        <p:nvSpPr>
          <p:cNvPr id="2" name="Title 1"/>
          <p:cNvSpPr>
            <a:spLocks noGrp="1"/>
          </p:cNvSpPr>
          <p:nvPr>
            <p:ph type="title"/>
          </p:nvPr>
        </p:nvSpPr>
        <p:spPr>
          <a:xfrm>
            <a:off x="1403648" y="3212976"/>
            <a:ext cx="7740352" cy="1321887"/>
          </a:xfrm>
        </p:spPr>
        <p:txBody>
          <a:bodyPr/>
          <a:lstStyle/>
          <a:p>
            <a:r>
              <a:rPr lang="en-US" sz="2000" dirty="0" smtClean="0"/>
              <a:t>Just imagine sometimes living above or within the clouds and at other times seeing such spectacular scenery. One can understand why this may have been a very spiritual place for the Incas – like living on the edge between heaven and earth.</a:t>
            </a:r>
            <a:endParaRPr lang="en-US" sz="2000"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4557713"/>
            <a:ext cx="9144000" cy="2300287"/>
          </a:xfrm>
          <a:prstGeom prst="rect">
            <a:avLst/>
          </a:prstGeom>
        </p:spPr>
      </p:pic>
    </p:spTree>
    <p:extLst>
      <p:ext uri="{BB962C8B-B14F-4D97-AF65-F5344CB8AC3E}">
        <p14:creationId xmlns:p14="http://schemas.microsoft.com/office/powerpoint/2010/main" val="19242314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31575" y="0"/>
            <a:ext cx="8412426" cy="6309320"/>
          </a:xfrm>
          <a:prstGeom prst="rect">
            <a:avLst/>
          </a:prstGeom>
        </p:spPr>
      </p:pic>
    </p:spTree>
    <p:extLst>
      <p:ext uri="{BB962C8B-B14F-4D97-AF65-F5344CB8AC3E}">
        <p14:creationId xmlns:p14="http://schemas.microsoft.com/office/powerpoint/2010/main" val="37549461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45629" y="0"/>
            <a:ext cx="8398372" cy="6298779"/>
          </a:xfrm>
          <a:prstGeom prst="rect">
            <a:avLst/>
          </a:prstGeom>
        </p:spPr>
      </p:pic>
    </p:spTree>
    <p:extLst>
      <p:ext uri="{BB962C8B-B14F-4D97-AF65-F5344CB8AC3E}">
        <p14:creationId xmlns:p14="http://schemas.microsoft.com/office/powerpoint/2010/main" val="40503102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35355" y="0"/>
            <a:ext cx="8398372" cy="6298779"/>
          </a:xfrm>
          <a:prstGeom prst="rect">
            <a:avLst/>
          </a:prstGeom>
        </p:spPr>
      </p:pic>
      <p:sp>
        <p:nvSpPr>
          <p:cNvPr id="2" name="Title 1"/>
          <p:cNvSpPr>
            <a:spLocks noGrp="1"/>
          </p:cNvSpPr>
          <p:nvPr>
            <p:ph type="title"/>
          </p:nvPr>
        </p:nvSpPr>
        <p:spPr>
          <a:xfrm>
            <a:off x="0" y="6298778"/>
            <a:ext cx="9144000" cy="559221"/>
          </a:xfrm>
        </p:spPr>
        <p:txBody>
          <a:bodyPr/>
          <a:lstStyle/>
          <a:p>
            <a:r>
              <a:rPr lang="en-US" sz="1600" dirty="0" smtClean="0"/>
              <a:t>Nature persistently attempts to reclaim dominion over natural materials with the goal of recycling them, so it required constant maintenance to insure that they served their intended purposes.</a:t>
            </a:r>
            <a:endParaRPr lang="en-US" sz="1600" dirty="0"/>
          </a:p>
        </p:txBody>
      </p:sp>
    </p:spTree>
    <p:extLst>
      <p:ext uri="{BB962C8B-B14F-4D97-AF65-F5344CB8AC3E}">
        <p14:creationId xmlns:p14="http://schemas.microsoft.com/office/powerpoint/2010/main" val="35217935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42201" y="0"/>
            <a:ext cx="8398372" cy="6298779"/>
          </a:xfrm>
          <a:prstGeom prst="rect">
            <a:avLst/>
          </a:prstGeom>
        </p:spPr>
      </p:pic>
    </p:spTree>
    <p:extLst>
      <p:ext uri="{BB962C8B-B14F-4D97-AF65-F5344CB8AC3E}">
        <p14:creationId xmlns:p14="http://schemas.microsoft.com/office/powerpoint/2010/main" val="20273871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4848" y="274638"/>
            <a:ext cx="3119152" cy="5890666"/>
          </a:xfrm>
        </p:spPr>
        <p:txBody>
          <a:bodyPr/>
          <a:lstStyle/>
          <a:p>
            <a:r>
              <a:rPr lang="en-US" sz="3600" dirty="0" smtClean="0"/>
              <a:t>Inti </a:t>
            </a:r>
            <a:r>
              <a:rPr lang="en-US" sz="3600" dirty="0" err="1" smtClean="0"/>
              <a:t>Watana</a:t>
            </a:r>
            <a:r>
              <a:rPr lang="en-US" sz="3600" dirty="0" smtClean="0"/>
              <a:t> is believed to have been designed as an astronomic clock or calendar by the Incas</a:t>
            </a:r>
            <a:endParaRPr lang="en-US" sz="3600" dirty="0"/>
          </a:p>
        </p:txBody>
      </p:sp>
      <p:pic>
        <p:nvPicPr>
          <p:cNvPr id="4" name="Content Placeholder 3"/>
          <p:cNvPicPr>
            <a:picLocks noGrp="1" noChangeAspect="1"/>
          </p:cNvPicPr>
          <p:nvPr>
            <p:ph idx="1"/>
          </p:nvPr>
        </p:nvPicPr>
        <p:blipFill>
          <a:blip r:embed="rId2"/>
          <a:stretch>
            <a:fillRect/>
          </a:stretch>
        </p:blipFill>
        <p:spPr>
          <a:xfrm>
            <a:off x="1331640" y="0"/>
            <a:ext cx="4693208" cy="6298779"/>
          </a:xfrm>
          <a:prstGeom prst="rect">
            <a:avLst/>
          </a:prstGeom>
        </p:spPr>
      </p:pic>
    </p:spTree>
    <p:extLst>
      <p:ext uri="{BB962C8B-B14F-4D97-AF65-F5344CB8AC3E}">
        <p14:creationId xmlns:p14="http://schemas.microsoft.com/office/powerpoint/2010/main" val="33897892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80337" y="-35436"/>
            <a:ext cx="8363664" cy="6272748"/>
          </a:xfrm>
          <a:prstGeom prst="rect">
            <a:avLst/>
          </a:prstGeom>
        </p:spPr>
      </p:pic>
    </p:spTree>
    <p:extLst>
      <p:ext uri="{BB962C8B-B14F-4D97-AF65-F5344CB8AC3E}">
        <p14:creationId xmlns:p14="http://schemas.microsoft.com/office/powerpoint/2010/main" val="31515330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21643" y="0"/>
            <a:ext cx="8398372" cy="6298779"/>
          </a:xfrm>
          <a:prstGeom prst="rect">
            <a:avLst/>
          </a:prstGeom>
        </p:spPr>
      </p:pic>
    </p:spTree>
    <p:extLst>
      <p:ext uri="{BB962C8B-B14F-4D97-AF65-F5344CB8AC3E}">
        <p14:creationId xmlns:p14="http://schemas.microsoft.com/office/powerpoint/2010/main" val="18846145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68498" y="19452"/>
            <a:ext cx="8398372" cy="6298779"/>
          </a:xfrm>
          <a:prstGeom prst="rect">
            <a:avLst/>
          </a:prstGeom>
        </p:spPr>
      </p:pic>
      <p:sp>
        <p:nvSpPr>
          <p:cNvPr id="2" name="Title 1"/>
          <p:cNvSpPr>
            <a:spLocks noGrp="1"/>
          </p:cNvSpPr>
          <p:nvPr>
            <p:ph type="title"/>
          </p:nvPr>
        </p:nvSpPr>
        <p:spPr>
          <a:xfrm>
            <a:off x="0" y="6318230"/>
            <a:ext cx="9144000" cy="539769"/>
          </a:xfrm>
        </p:spPr>
        <p:txBody>
          <a:bodyPr/>
          <a:lstStyle/>
          <a:p>
            <a:r>
              <a:rPr lang="en-US" sz="2000" dirty="0" smtClean="0"/>
              <a:t>Reminder: Nature will try to take back and recycle any natural material if given half a chance</a:t>
            </a:r>
            <a:endParaRPr lang="en-US" sz="2000" dirty="0"/>
          </a:p>
        </p:txBody>
      </p:sp>
    </p:spTree>
    <p:extLst>
      <p:ext uri="{BB962C8B-B14F-4D97-AF65-F5344CB8AC3E}">
        <p14:creationId xmlns:p14="http://schemas.microsoft.com/office/powerpoint/2010/main" val="8948518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0"/>
            <a:ext cx="7740352" cy="1484784"/>
          </a:xfrm>
        </p:spPr>
        <p:txBody>
          <a:bodyPr/>
          <a:lstStyle/>
          <a:p>
            <a:r>
              <a:rPr lang="en-US" sz="2000" dirty="0" smtClean="0"/>
              <a:t>View of the city of Machu Picchu in 1912 showing the original ruins </a:t>
            </a:r>
            <a:r>
              <a:rPr lang="en-US" sz="2000" b="1" dirty="0" smtClean="0">
                <a:solidFill>
                  <a:srgbClr val="FF0000"/>
                </a:solidFill>
              </a:rPr>
              <a:t>after major clearing </a:t>
            </a:r>
            <a:r>
              <a:rPr lang="en-US" sz="2000" dirty="0" smtClean="0"/>
              <a:t>and before modern reconstruction work began. Nature was doing a fine job of reclaiming and recycling natural materials – stone takes longer than organic materials.</a:t>
            </a:r>
            <a:endParaRPr lang="en-US" sz="2000" dirty="0"/>
          </a:p>
        </p:txBody>
      </p:sp>
      <p:pic>
        <p:nvPicPr>
          <p:cNvPr id="4" name="Content Placeholder 3"/>
          <p:cNvPicPr>
            <a:picLocks noGrp="1" noChangeAspect="1"/>
          </p:cNvPicPr>
          <p:nvPr>
            <p:ph idx="1"/>
          </p:nvPr>
        </p:nvPicPr>
        <p:blipFill>
          <a:blip r:embed="rId2"/>
          <a:stretch>
            <a:fillRect/>
          </a:stretch>
        </p:blipFill>
        <p:spPr>
          <a:xfrm>
            <a:off x="1403648" y="1700808"/>
            <a:ext cx="6785631" cy="4525963"/>
          </a:xfrm>
          <a:prstGeom prst="rect">
            <a:avLst/>
          </a:prstGeom>
        </p:spPr>
      </p:pic>
    </p:spTree>
    <p:extLst>
      <p:ext uri="{BB962C8B-B14F-4D97-AF65-F5344CB8AC3E}">
        <p14:creationId xmlns:p14="http://schemas.microsoft.com/office/powerpoint/2010/main" val="1798255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stretch>
            <a:fillRect/>
          </a:stretch>
        </p:blipFill>
        <p:spPr>
          <a:xfrm>
            <a:off x="841637" y="0"/>
            <a:ext cx="8302363" cy="622677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745629" y="0"/>
            <a:ext cx="8398372" cy="6298779"/>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03647" y="-13712"/>
            <a:ext cx="4711279" cy="6323032"/>
          </a:xfrm>
          <a:prstGeom prst="rect">
            <a:avLst/>
          </a:prstGeom>
        </p:spPr>
      </p:pic>
    </p:spTree>
    <p:extLst>
      <p:ext uri="{BB962C8B-B14F-4D97-AF65-F5344CB8AC3E}">
        <p14:creationId xmlns:p14="http://schemas.microsoft.com/office/powerpoint/2010/main" val="83501252"/>
      </p:ext>
    </p:extLst>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461 [Read-Only] [Compatibility Mode]" id="{234C9377-D496-4197-A52D-8DCB6CB95791}" vid="{0B164055-0163-4B75-B583-267F8E4AA346}"/>
    </a:ext>
  </a:extLst>
</a:theme>
</file>

<file path=docProps/app.xml><?xml version="1.0" encoding="utf-8"?>
<Properties xmlns="http://schemas.openxmlformats.org/officeDocument/2006/extended-properties" xmlns:vt="http://schemas.openxmlformats.org/officeDocument/2006/docPropsVTypes">
  <Template/>
  <TotalTime>11114</TotalTime>
  <Words>744</Words>
  <Application>Microsoft Office PowerPoint</Application>
  <PresentationFormat>On-screen Show (4:3)</PresentationFormat>
  <Paragraphs>17</Paragraphs>
  <Slides>68</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68</vt:i4>
      </vt:variant>
    </vt:vector>
  </HeadingPairs>
  <TitlesOfParts>
    <vt:vector size="70" baseType="lpstr">
      <vt:lpstr>Arial</vt:lpstr>
      <vt:lpstr>Diseño predeterminado</vt:lpstr>
      <vt:lpstr>Mysterious Machu Picchu</vt:lpstr>
      <vt:lpstr>The Mystery</vt:lpstr>
      <vt:lpstr>PowerPoint Presentation</vt:lpstr>
      <vt:lpstr>PowerPoint Presentation</vt:lpstr>
      <vt:lpstr>On important buildings such as the Temple of the Sun, the stonework has fantastic precision, but where structures are less important, the stonework is very much less precise. Nevertheless, many of these buildings maintained much of their stonework for many centuries despite earthquakes and nature’s relentless drive to recover and recycles all natural materials on the earth. The organic materials succumbed to natures decomposing processes, but the stonework held up much longer.</vt:lpstr>
      <vt:lpstr>Just imagine sometimes living above or within the clouds and at other times seeing such spectacular scenery. One can understand why this may have been a very spiritual place for the Incas – like living on the edge between heaven and earth.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Working WITH the conditions nature provided.</vt:lpstr>
      <vt:lpstr>PowerPoint Presentation</vt:lpstr>
      <vt:lpstr>Fantastic Construction</vt:lpstr>
      <vt:lpstr>PowerPoint Presentation</vt:lpstr>
      <vt:lpstr>PowerPoint Presentation</vt:lpstr>
      <vt:lpstr>PowerPoint Presentation</vt:lpstr>
      <vt:lpstr>PowerPoint Presentation</vt:lpstr>
      <vt:lpstr>Temple of the Sun</vt:lpstr>
      <vt:lpstr>The sculptures carved out from the rock bottom of the sun temple are interpreted as "Water mirrors for observing the sky".</vt:lpstr>
      <vt:lpstr>PowerPoint Presentation</vt:lpstr>
      <vt:lpstr>PowerPoint Presentation</vt:lpstr>
      <vt:lpstr>PowerPoint Presentation</vt:lpstr>
      <vt:lpstr>Temple of the Sun</vt:lpstr>
      <vt:lpstr>PowerPoint Presentation</vt:lpstr>
      <vt:lpstr>PowerPoint Presentation</vt:lpstr>
      <vt:lpstr>PowerPoint Presentation</vt:lpstr>
      <vt:lpstr>PowerPoint Presentation</vt:lpstr>
      <vt:lpstr>Nature persistently attempts to reclaim dominion over natural materials with the goal of recycling them, so it required constant maintenance to insure that they served their intended purposes.</vt:lpstr>
      <vt:lpstr>PowerPoint Presentation</vt:lpstr>
      <vt:lpstr>Inti Watana is believed to have been designed as an astronomic clock or calendar by the Incas</vt:lpstr>
      <vt:lpstr>PowerPoint Presentation</vt:lpstr>
      <vt:lpstr>PowerPoint Presentation</vt:lpstr>
      <vt:lpstr>Reminder: Nature will try to take back and recycle any natural material if given half a chance</vt:lpstr>
      <vt:lpstr>View of the city of Machu Picchu in 1912 showing the original ruins after major clearing and before modern reconstruction work began. Nature was doing a fine job of reclaiming and recycling natural materials – stone takes longer than organic materials.</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Joseph Naumann</cp:lastModifiedBy>
  <cp:revision>744</cp:revision>
  <dcterms:created xsi:type="dcterms:W3CDTF">2010-05-23T14:28:12Z</dcterms:created>
  <dcterms:modified xsi:type="dcterms:W3CDTF">2016-06-24T18:37:44Z</dcterms:modified>
</cp:coreProperties>
</file>