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81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2" r:id="rId36"/>
    <p:sldId id="283" r:id="rId37"/>
    <p:sldId id="284" r:id="rId38"/>
    <p:sldId id="313" r:id="rId39"/>
    <p:sldId id="288" r:id="rId40"/>
    <p:sldId id="285" r:id="rId41"/>
    <p:sldId id="286" r:id="rId42"/>
    <p:sldId id="289" r:id="rId43"/>
    <p:sldId id="312" r:id="rId44"/>
    <p:sldId id="290" r:id="rId45"/>
    <p:sldId id="287" r:id="rId46"/>
    <p:sldId id="291" r:id="rId47"/>
    <p:sldId id="292" r:id="rId48"/>
    <p:sldId id="293" r:id="rId49"/>
    <p:sldId id="314" r:id="rId50"/>
    <p:sldId id="294" r:id="rId51"/>
    <p:sldId id="315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4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DD783-DF4C-4122-8234-EECA238809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96BD6-31DB-4032-9BBE-B57A8FE999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F858D-383D-44DB-ABA5-2599E4E32F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8144D-4EEE-46F5-9413-35E4959CB2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CE7CA-587C-447E-90D3-30C7EE4E37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83745-C1AE-4967-B143-A4910FF20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4453A-BDCB-4B9F-BC42-79FCBC69F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9893D-7217-4CBE-B06E-CFDFF7507A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71659-E3C8-437F-8B58-4DEB6CB9DB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24CCA-5C69-4B3D-BF98-9C692F30CC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EA524-4B64-4450-987E-59AE36532D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5F276-8403-448C-98B5-2479E1B69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EE228-C279-41E4-BD62-3F06ADC5D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3E50F-26C8-4AD1-A7D2-F0FB25189D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0EE37-C565-43D6-90EE-BF9343316D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82594-5D32-4C54-9F60-8ADA42DBCA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8D298-0D05-4088-98F6-56BD9C6A72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97918-A498-4DBE-9E15-F01370CF8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A3BDF-897B-416B-BEAC-0A95D59EBE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D1DD4-1A1C-416A-ACBE-3255813AA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ACAB2-2DD1-4813-B65A-A829D110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7422E-7C89-41B2-952F-9E58D65BD1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F16F1-7656-4CAD-82B7-CCEF0E0468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D6110-077B-4A9B-BCB7-30228D2656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871F8-C6FE-40E8-9176-B690CA42B6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02950-1B27-408B-8B03-0FB711405B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27C02-9BF8-4643-93E5-92E0375F44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48A53-16A7-40E8-81BD-668936B5C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22438-939C-45AB-A807-A8B0186CC5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2114A-0427-4F70-8F1A-EA38EDC49E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2EED6-03A3-4CA9-A8F5-507251F2B7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FC845-87BF-4B7A-936D-92EFBC298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C17F-0DED-4B69-8F20-813C1F7FD5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F4AE4-7BE6-4CDF-9785-91C3ADB4E5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6F4D2-650C-4B31-A341-186AA7312B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DBADE-5A2A-476E-A9C3-68A0227166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13090-DE8A-4237-AAA3-FEE39E6952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7CF8C-EA00-49C8-AB2E-F08BA88008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ECB32-9D1B-4CB5-AF1B-ABD11DB56B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BEA4F-80F5-429F-9E05-9E5F00435D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58E12-8E9D-4364-B89C-757F5256D8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55862-47CA-4A85-9A22-7EB48C8A64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B09D2-00C8-4E13-9C39-89F7083DD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7B793-197D-4747-A223-D7D78343B1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98BFA-A013-48FF-94FA-A69434F608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4479C-E6CA-47E8-8194-0071D3805D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A6F0E-9DDD-415C-AF13-1D2E3C74F4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0E282-C73A-4276-98DE-91B472593D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306BE-5747-4063-9645-1149BBB9E5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B92CB-817A-4075-8947-18F8F41D2A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48DBE-0597-47E8-BF3F-7FCF55D861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4824B-A2E6-4DDE-9DD9-66871AC2C2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7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EE9FE-6B92-4447-A967-FFD841E32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CD294-ABFA-4643-A1EB-AABE197EF1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A26F9-D213-4072-A78B-87E888F85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0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2E6DF-720F-47D8-B1B4-09E9AEFF36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9EBCA-B560-4C12-B015-AA930F9820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1625C-A8E7-42F4-BB78-5B9FEE241A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618C3-A4DF-4928-9676-B5943194F8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E704E-28FB-4E85-8697-3A78450C71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C5628-8C8E-43E0-8669-165A9E3588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8E5ED-ED8C-4CAC-90A0-DB61C27CD3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8EFA6-8F53-430F-ACE6-CA8978A109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72278-9BF6-4686-9303-5E1083FDB5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D8909-AF99-4970-AFB5-DC3D3F34F4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D899F-3EDD-413F-AC20-831597245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64C4C-952B-42C8-B7A8-1759BF978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7B80F-8E73-4468-8461-29C92F1A98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D7EB4-E6B7-4057-8839-B2DE1F1C47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0E21B-EA82-481C-A9F4-6227E2D469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E4869-69FA-4602-A6E3-ACC5A0FF0B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902F1-EF52-4DF7-B98E-68E16157A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B6D45-C917-49DC-982F-9609D14DA5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9540E-040C-4A07-89C9-5818950FA9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8B716-737E-44AF-8791-0A55A7389F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E5314-1EED-4057-AD0D-8CFB576585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EE30D-990E-4829-9175-6B5B53E380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C3985-A243-4D4A-AD62-E5E6A9B9C1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43830-8732-48CC-B48A-DFC9EC4EBF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FCE8C-72F8-4B57-AC37-45BB4AB8F9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61855-A79D-461A-B790-6C2D507967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CF89E-E115-45E7-93D9-DA15A0BED2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87695-1BE2-40AF-B0B2-3B64394E0F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6A9F1-7074-47FD-8DE8-EF8000F0D4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59633-BE34-4037-94DC-123140510C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8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416C9-5F63-441E-BD0C-0B5A242464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12DCB-DA90-42FD-BEB1-746353975F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83406-78C2-4CF1-AAA7-1EC4E69C0E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F092A-7D43-4D55-AC70-20D5F41563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86D69-3CCD-4FE4-803D-322D1E8A8C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49BB9-5A93-4634-9F89-5C7CEA549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84C86-3C80-407B-8076-462C91CC3F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E803D-92A7-471B-B1FD-0FBEC8F6B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B3D65-2673-48D7-A25C-6FC4A32DD2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7349B-9983-4331-87F4-3327BECB3A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B4E80-161B-48FD-81F8-D8F328DF73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D21FD-9C27-4543-8B79-79032082D1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6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0141E-1EF4-489B-A94E-A20E09B9D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B7833-81C5-4482-874F-7F1341257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43FC48-9878-4627-A111-227A27A3DF0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15A114-F6CD-4DA5-90ED-87C7B97C72F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2CD907-FF8B-4041-86B3-8F87A36849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6C4515-119B-48D0-A75E-5B2DC3A91A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01BAF4-685F-49BB-B57A-A01A4D065A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9A93CB-3ABC-4D3B-8546-0BB2D05479B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884ED6-014A-4C39-9E24-F7A3829FDF1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4A0CD8-6F3F-4169-B009-C886D5468C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74C95F-8502-4F3C-8273-A17831A907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gwarchives.org/special/ppcs/ppcs.html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50800" dist="50800" dir="5400000" algn="ctr" rotWithShape="0">
                    <a:schemeClr val="accent2"/>
                  </a:outerShdw>
                </a:effectLst>
              </a:rPr>
              <a:t>Metro St. Louis in the Penny Postcard Era</a:t>
            </a:r>
            <a:endParaRPr lang="en-US" b="1" dirty="0">
              <a:solidFill>
                <a:srgbClr val="0000FF"/>
              </a:solidFill>
              <a:effectLst>
                <a:outerShdw blurRad="50800" dist="50800" dir="5400000" algn="ctr" rotWithShape="0">
                  <a:schemeClr val="accent2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553200" cy="23622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1900-1940</a:t>
            </a:r>
          </a:p>
          <a:p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chemeClr val="accent3">
                      <a:alpha val="43000"/>
                    </a:schemeClr>
                  </a:outerShdw>
                </a:effectLst>
                <a:hlinkClick r:id="rId3"/>
              </a:rPr>
              <a:t>http://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chemeClr val="accent3">
                      <a:alpha val="43000"/>
                    </a:schemeClr>
                  </a:outerShdw>
                </a:effectLst>
                <a:hlinkClick r:id="rId3"/>
              </a:rPr>
              <a:t>www.usgwarchives.org/special/ppcs/ppcs.html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chemeClr val="accent3">
                      <a:alpha val="43000"/>
                    </a:schemeClr>
                  </a:outerShdw>
                </a:effectLst>
              </a:rPr>
              <a:t> 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chemeClr val="accent3">
                    <a:alpha val="43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ndAc>
          <p:stSnd>
            <p:snd r:embed="rId2" name="applause.wav"/>
          </p:stSnd>
        </p:sndAc>
      </p:transition>
    </mc:Choice>
    <mc:Fallback xmlns="">
      <p:transition spd="slow" advTm="5000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67923" cy="577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5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6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1908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381"/>
            <a:ext cx="9143999" cy="1018056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Restored 2011 – Peabody Auditorium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1437"/>
            <a:ext cx="9143999" cy="582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4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3"/>
            <a:ext cx="9144000" cy="5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7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0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761765" cy="521176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Masonic Temple on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Lindell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Blvd. west of Grand Avenue – Now part of St. Louis University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5" y="0"/>
            <a:ext cx="43495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part of the “Arch” grounds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03" y="0"/>
            <a:ext cx="4273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3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1010 Pine Street in downtown St. Louis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87" y="-16281"/>
            <a:ext cx="4267199" cy="682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9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551656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and the Chase Hotel next to it were “premier” hotels up to the mid-20</a:t>
            </a:r>
            <a:r>
              <a:rPr lang="en-US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4761" r="8124" b="4127"/>
          <a:stretch/>
        </p:blipFill>
        <p:spPr bwMode="auto">
          <a:xfrm>
            <a:off x="5196241" y="32657"/>
            <a:ext cx="3947759" cy="68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7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4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Louis Metropolitan Area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geography: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here then but not today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different some things were from what they are like today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great way to step back into an earlier time and place.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could mail a postcard with a one cent stamp until the mid-1940s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72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>
        <p:sndAc>
          <p:stSnd loop="1">
            <p:snd r:embed="rId2" name="Meet me in Saint Louis.wav"/>
          </p:stSnd>
        </p:sndAc>
      </p:transition>
    </mc:Choice>
    <mc:Fallback xmlns="">
      <p:transition spd="slow" advTm="15000">
        <p:sndAc>
          <p:stSnd loop="1">
            <p:snd r:embed="rId3" name="Meet me in Saint Loui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536416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Limestone bluffs along the Missouri-Pacific Railroad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06" y="0"/>
            <a:ext cx="43910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2" y="457200"/>
            <a:ext cx="9174832" cy="577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1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162"/>
            <a:ext cx="9144000" cy="963647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Delmar west of Union Ave.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" y="933485"/>
            <a:ext cx="9143999" cy="592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3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002"/>
            <a:ext cx="9144000" cy="580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76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9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7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2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9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1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108"/>
            <a:ext cx="9144000" cy="574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4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5" y="228600"/>
            <a:ext cx="8229600" cy="78512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“Juno” Shaw’s Garden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1013720"/>
            <a:ext cx="9144000" cy="58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1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58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3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672"/>
            <a:ext cx="9144000" cy="800528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Shaw’s Garden (Missouri Botanical Garden)</a:t>
            </a:r>
            <a:endParaRPr lang="en-US" sz="32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rgbClr val="FF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6019800"/>
          </a:xfrm>
        </p:spPr>
        <p:txBody>
          <a:bodyPr/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Founded in 1859,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one of the oldest botanical institutions in the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 National Historic Landmark.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center for botanical research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science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of international repute, as well as an oasis in the city of St. Louis, with 79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acres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horticultural display. It includes a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14-acre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Japanese strolling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garden;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Climatron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geodesic dome conservatory; a children's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garden;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playground; a fountain area and a water locking system, somewhat similar to the locking system at the Panama Canal; an Osage camp; and Henry Shaw’s original 1850 estate home. It is adjacent to Tower Grove Park,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Shaw legacy.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7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1158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Shaw’s Garden 1909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158"/>
            <a:ext cx="9144000" cy="585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71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78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1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90"/>
            <a:ext cx="8229600" cy="890255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Creve Coeur Lake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865"/>
            <a:ext cx="9144000" cy="597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6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" y="0"/>
            <a:ext cx="9091761" cy="1033333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Nugents Dept. Store &amp; Trolley Cars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033333"/>
            <a:ext cx="9091761" cy="582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53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accent2">
                      <a:lumMod val="75000"/>
                    </a:schemeClr>
                  </a:outerShdw>
                </a:effectLst>
              </a:rPr>
              <a:t>Nugents Department Store Building</a:t>
            </a:r>
            <a:endParaRPr lang="en-US" sz="3600" b="1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accent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6172200" cy="52578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in the mid-1850s</a:t>
            </a:r>
          </a:p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department store went bankrupt during the Great Depression, though its legacy survived for years after that with its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skybridge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St. Charles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Ave. The bridge was removed in 1942.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Location: Washington &amp; Broadway (downtown)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23812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9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3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81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6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" y="533400"/>
            <a:ext cx="9145755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1907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64367" cy="239236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Downtown 1907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0"/>
          <a:stretch/>
        </p:blipFill>
        <p:spPr bwMode="auto">
          <a:xfrm>
            <a:off x="4221567" y="32658"/>
            <a:ext cx="4922433" cy="682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6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70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2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860"/>
            <a:ext cx="9144000" cy="59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1913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St. Louis City Hospital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rgbClr val="FF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486400"/>
          </a:xfrm>
        </p:spPr>
        <p:txBody>
          <a:bodyPr/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St. Louis City Hospital was founded on July 10, 1845 to serve the indigent of a cholera-infested city. Located at the head of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Soulard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St.,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the infamous corner of 14th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Lafayette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Ave.,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building was partly finished by June, 1846, when patients started to move in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It didn't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until June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1985. In 2004 the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developers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reopened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Administration Building as condominium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units. It’s ironic that City Hospital, created to serve the poor, became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 for people who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afford to buy condominiums. What a strange reversal, one that mirrors the devastating transformation of the St. Louis inner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city.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0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64" y="568355"/>
            <a:ext cx="9199864" cy="575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1909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4"/>
            <a:ext cx="8229600" cy="744876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Union Station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rgbClr val="FF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562600"/>
          </a:xfrm>
        </p:spPr>
        <p:txBody>
          <a:bodyPr/>
          <a:lstStyle/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station opened on September 1, 1894, and was owned by the Terminal Railroad Association of St. Louis. Designed by Theodore Link, it included three main areas: the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Headhouse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Midway and the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11.5-acre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Shed. The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headhouse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originally housed a hotel, a restaurant, passenger waiting rooms and railroad ticketing offices. It featured a gold-leafed Grand Hall, Romanesque arches, a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65-foot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barrel-vaulted ceiling and stained-glass windows. The clock tower is 280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feet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high. At its height, the station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served 22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railroads, the most of any single terminal in the world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1894,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the world's largest and busiest railroad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1960s it became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obsolete and too expensive to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maintain. In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1985, after a $150 million renovation, Union Station was reopened with a 539-room hotel, shopping mall, restaurants and food court.</a:t>
            </a:r>
          </a:p>
        </p:txBody>
      </p:sp>
    </p:spTree>
    <p:extLst>
      <p:ext uri="{BB962C8B-B14F-4D97-AF65-F5344CB8AC3E}">
        <p14:creationId xmlns:p14="http://schemas.microsoft.com/office/powerpoint/2010/main" val="27792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after 1903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628"/>
            <a:ext cx="9144000" cy="614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6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907"/>
            <a:ext cx="9144000" cy="643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6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43"/>
            <a:ext cx="9144000" cy="642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90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840"/>
            <a:ext cx="9143999" cy="619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907"/>
            <a:ext cx="9144000" cy="643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2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538"/>
            <a:ext cx="9144000" cy="593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76825"/>
            <a:ext cx="8229600" cy="1143000"/>
          </a:xfrm>
        </p:spPr>
        <p:txBody>
          <a:bodyPr/>
          <a:lstStyle/>
          <a:p>
            <a:r>
              <a:rPr lang="en-US" dirty="0" smtClean="0"/>
              <a:t>Building the McKinley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1904 World’s fair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470"/>
            <a:ext cx="9144000" cy="565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6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277"/>
            <a:ext cx="9144000" cy="592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7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Government Building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" y="1480340"/>
            <a:ext cx="9132413" cy="534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5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St. Louis, Illinois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901"/>
            <a:ext cx="9144000" cy="579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3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76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3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1"/>
            <a:ext cx="9144000" cy="589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0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329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3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ndAc>
          <p:stSnd>
            <p:snd r:embed="rId2" name="drumroll.wav"/>
          </p:stSnd>
        </p:sndAc>
      </p:transition>
    </mc:Choice>
    <mc:Fallback xmlns="">
      <p:transition spd="slow" advTm="5000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862"/>
            <a:ext cx="9144000" cy="553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9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ndAc>
          <p:stSnd>
            <p:snd r:embed="rId2" name="applause.wav"/>
          </p:stSnd>
        </p:sndAc>
      </p:transition>
    </mc:Choice>
    <mc:Fallback xmlns="">
      <p:transition spd="slow" advTm="5000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274638"/>
            <a:ext cx="9154886" cy="71596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Sportsman Park on Grand Ave.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990600"/>
            <a:ext cx="9154886" cy="567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4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4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4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ndAc>
          <p:stSnd>
            <p:snd r:embed="rId2" name="applause.wav"/>
          </p:stSnd>
        </p:sndAc>
      </p:transition>
    </mc:Choice>
    <mc:Fallback xmlns="">
      <p:transition spd="slow" advTm="5000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059"/>
            <a:ext cx="9144000" cy="58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6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2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5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8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3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 purpose multi color">
  <a:themeElements>
    <a:clrScheme name="plain horizontal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plain horizont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ain horizonta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all purpose multi color</Template>
  <TotalTime>395</TotalTime>
  <Words>653</Words>
  <Application>Microsoft Office PowerPoint</Application>
  <PresentationFormat>On-screen Show (4:3)</PresentationFormat>
  <Paragraphs>42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all purpose multi color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Metro St. Louis in the Penny Postcard Era</vt:lpstr>
      <vt:lpstr>St. Louis Metropolitan Area</vt:lpstr>
      <vt:lpstr>PowerPoint Presentation</vt:lpstr>
      <vt:lpstr>PowerPoint Presentation</vt:lpstr>
      <vt:lpstr>Building the McKinley Bridge</vt:lpstr>
      <vt:lpstr>Sportsman Park on Grand Ave.</vt:lpstr>
      <vt:lpstr>PowerPoint Presentation</vt:lpstr>
      <vt:lpstr>PowerPoint Presentation</vt:lpstr>
      <vt:lpstr>PowerPoint Presentation</vt:lpstr>
      <vt:lpstr>PowerPoint Presentation</vt:lpstr>
      <vt:lpstr>1908</vt:lpstr>
      <vt:lpstr>Restored 2011 – Peabody Auditorium</vt:lpstr>
      <vt:lpstr>PowerPoint Presentation</vt:lpstr>
      <vt:lpstr>PowerPoint Presentation</vt:lpstr>
      <vt:lpstr>Masonic Temple on Lindell Blvd. west of Grand Avenue – Now part of St. Louis University</vt:lpstr>
      <vt:lpstr>Now part of the “Arch” grounds</vt:lpstr>
      <vt:lpstr>1010 Pine Street in downtown St. Louis</vt:lpstr>
      <vt:lpstr>It and the Chase Hotel next to it were “premier” hotels up to the mid-20th Century</vt:lpstr>
      <vt:lpstr>PowerPoint Presentation</vt:lpstr>
      <vt:lpstr>Limestone bluffs along the Missouri-Pacific Railroad</vt:lpstr>
      <vt:lpstr>PowerPoint Presentation</vt:lpstr>
      <vt:lpstr>On Delmar west of Union Ave.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“Juno” Shaw’s Garden</vt:lpstr>
      <vt:lpstr>Shaw’s Garden (Missouri Botanical Garden)</vt:lpstr>
      <vt:lpstr>Shaw’s Garden 1909</vt:lpstr>
      <vt:lpstr>PowerPoint Presentation</vt:lpstr>
      <vt:lpstr>Creve Coeur Lake</vt:lpstr>
      <vt:lpstr>Nugents Dept. Store &amp; Trolley Cars</vt:lpstr>
      <vt:lpstr>Nugents Department Store Building</vt:lpstr>
      <vt:lpstr>PowerPoint Presentation</vt:lpstr>
      <vt:lpstr>PowerPoint Presentation</vt:lpstr>
      <vt:lpstr>1907</vt:lpstr>
      <vt:lpstr>Downtown 1907</vt:lpstr>
      <vt:lpstr>1913</vt:lpstr>
      <vt:lpstr>St. Louis City Hospital</vt:lpstr>
      <vt:lpstr>1909</vt:lpstr>
      <vt:lpstr>Union Station</vt:lpstr>
      <vt:lpstr>Flood after 1903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1904 World’s fair</vt:lpstr>
      <vt:lpstr>PowerPoint Presentation</vt:lpstr>
      <vt:lpstr>PowerPoint Presentation</vt:lpstr>
      <vt:lpstr>U.S. Government Building</vt:lpstr>
      <vt:lpstr>East St. Louis, Illinois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 St. Louis in the Penny Postcard Era</dc:title>
  <dc:creator>Joe</dc:creator>
  <cp:lastModifiedBy>Joseph A. Naumann</cp:lastModifiedBy>
  <cp:revision>19</cp:revision>
  <dcterms:created xsi:type="dcterms:W3CDTF">2011-12-18T20:33:32Z</dcterms:created>
  <dcterms:modified xsi:type="dcterms:W3CDTF">2011-12-19T16:05:33Z</dcterms:modified>
</cp:coreProperties>
</file>