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80" r:id="rId3"/>
    <p:sldId id="285" r:id="rId4"/>
    <p:sldId id="274" r:id="rId5"/>
    <p:sldId id="278" r:id="rId6"/>
    <p:sldId id="275" r:id="rId7"/>
    <p:sldId id="27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2" r:id="rId23"/>
    <p:sldId id="271" r:id="rId24"/>
    <p:sldId id="281" r:id="rId25"/>
    <p:sldId id="283" r:id="rId26"/>
    <p:sldId id="284" r:id="rId27"/>
    <p:sldId id="282" r:id="rId28"/>
    <p:sldId id="279" r:id="rId29"/>
    <p:sldId id="277" r:id="rId30"/>
    <p:sldId id="273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8" autoAdjust="0"/>
    <p:restoredTop sz="94660"/>
  </p:normalViewPr>
  <p:slideViewPr>
    <p:cSldViewPr snapToGrid="0">
      <p:cViewPr varScale="1">
        <p:scale>
          <a:sx n="79" d="100"/>
          <a:sy n="79" d="100"/>
        </p:scale>
        <p:origin x="58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DE03936-8F25-40E2-96D4-F5C5EB94AF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126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F525CEF5-56D5-4493-98BD-5696E62401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14FB-7813-4AA3-A42B-4208A78C5A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842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86B28A-DFA5-493F-9ECC-6E1B27F8D14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1534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091DFC-3F92-4258-B572-7C80359737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837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8D492-CA47-48D1-B22A-C0E087499E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70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DAA09E-5465-4C64-AB08-1ACFC821E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5340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6D69D3-3F0B-412F-A135-AE26E95AB3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800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C305E3-5EE7-4417-883B-35E5826F20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534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E0ACD2-8BA8-4418-B583-82F1AD6398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73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F3F6EA-E510-4173-80B6-BAD5998386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93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876E54-C1B7-44AC-A187-A42F895F5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118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7E6E228-7ED6-4A23-9540-5775057212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algn="ctr"/>
            <a:r>
              <a:rPr lang="en-US" altLang="en-US" b="1" dirty="0" smtClean="0">
                <a:solidFill>
                  <a:srgbClr val="FFC000"/>
                </a:solidFill>
                <a:effectLst>
                  <a:glow rad="127000">
                    <a:srgbClr val="FF0000"/>
                  </a:glow>
                </a:effectLst>
              </a:rPr>
              <a:t>What The World's Greatest Cities Will Look Like if We Do Nothing About Climate Change</a:t>
            </a:r>
            <a:endParaRPr lang="en-US" altLang="en-US" b="1" dirty="0">
              <a:solidFill>
                <a:srgbClr val="FFC000"/>
              </a:solidFill>
              <a:effectLst>
                <a:glow rad="127000">
                  <a:srgbClr val="FF0000"/>
                </a:glow>
              </a:effectLst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0"/>
            <a:ext cx="6316662" cy="523462"/>
          </a:xfrm>
        </p:spPr>
        <p:txBody>
          <a:bodyPr/>
          <a:lstStyle/>
          <a:p>
            <a:r>
              <a:rPr lang="en-US" dirty="0" smtClean="0"/>
              <a:t>NEW YORK CITY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23462"/>
            <a:ext cx="9144000" cy="633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612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30620"/>
            <a:ext cx="9144000" cy="63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34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0"/>
            <a:ext cx="6316662" cy="530087"/>
          </a:xfrm>
        </p:spPr>
        <p:txBody>
          <a:bodyPr/>
          <a:lstStyle/>
          <a:p>
            <a:r>
              <a:rPr lang="en-US" dirty="0" smtClean="0"/>
              <a:t>SYDNEY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52255"/>
            <a:ext cx="9144000" cy="63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41159"/>
            <a:ext cx="9144000" cy="641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37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1222" y="357809"/>
            <a:ext cx="6316662" cy="980661"/>
          </a:xfrm>
        </p:spPr>
        <p:txBody>
          <a:bodyPr/>
          <a:lstStyle/>
          <a:p>
            <a:r>
              <a:rPr lang="en-US" dirty="0" smtClean="0"/>
              <a:t>SHANGHAI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17971"/>
            <a:ext cx="9144000" cy="574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97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69583"/>
            <a:ext cx="9144000" cy="568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0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0"/>
            <a:ext cx="6316662" cy="560249"/>
          </a:xfrm>
        </p:spPr>
        <p:txBody>
          <a:bodyPr/>
          <a:lstStyle/>
          <a:p>
            <a:r>
              <a:rPr lang="en-US" dirty="0" smtClean="0"/>
              <a:t>RIO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3901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7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23901"/>
            <a:ext cx="9144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43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586753"/>
          </a:xfrm>
        </p:spPr>
        <p:txBody>
          <a:bodyPr/>
          <a:lstStyle/>
          <a:p>
            <a:r>
              <a:rPr lang="en-US" dirty="0" smtClean="0"/>
              <a:t>MUMBAI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21248"/>
            <a:ext cx="914400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74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0101"/>
            <a:ext cx="9144000" cy="60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9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0486" y="451103"/>
            <a:ext cx="7165146" cy="582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0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3988" y="115612"/>
            <a:ext cx="6316662" cy="1143000"/>
          </a:xfrm>
        </p:spPr>
        <p:txBody>
          <a:bodyPr/>
          <a:lstStyle/>
          <a:p>
            <a:r>
              <a:rPr lang="en-US" dirty="0" smtClean="0"/>
              <a:t>DURBAN</a:t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055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14867"/>
            <a:ext cx="9144000" cy="504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3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045"/>
            <a:ext cx="9236765" cy="518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79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 to Miami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9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57909"/>
          </a:xfrm>
        </p:spPr>
        <p:txBody>
          <a:bodyPr/>
          <a:lstStyle/>
          <a:p>
            <a:r>
              <a:rPr lang="en-US" dirty="0" smtClean="0"/>
              <a:t>Miami already has problems with storm surges.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57909"/>
            <a:ext cx="9144000" cy="61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01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5787"/>
            <a:ext cx="9144000" cy="1143000"/>
          </a:xfrm>
        </p:spPr>
        <p:txBody>
          <a:bodyPr/>
          <a:lstStyle/>
          <a:p>
            <a:r>
              <a:rPr lang="en-US" dirty="0"/>
              <a:t>Miami Beach routinely floods during high </a:t>
            </a:r>
            <a:r>
              <a:rPr lang="en-US" dirty="0" smtClean="0"/>
              <a:t>tides.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28787"/>
            <a:ext cx="9144000" cy="51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159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31392"/>
          </a:xfrm>
        </p:spPr>
        <p:txBody>
          <a:bodyPr/>
          <a:lstStyle/>
          <a:p>
            <a:r>
              <a:rPr lang="en-US" sz="2000" dirty="0" err="1"/>
              <a:t>Malé</a:t>
            </a:r>
            <a:r>
              <a:rPr lang="en-US" sz="2000" dirty="0"/>
              <a:t> Is The Capital And Most Populous City In The Republic Of </a:t>
            </a:r>
            <a:r>
              <a:rPr lang="en-US" sz="2000" dirty="0" smtClean="0"/>
              <a:t>Maldives. It wouldn’t take too great of a rise in sea level to flood every building on the island/city. They are experiencing </a:t>
            </a:r>
            <a:r>
              <a:rPr lang="en-US" sz="2000" smtClean="0"/>
              <a:t>problems already.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700"/>
          <a:stretch/>
        </p:blipFill>
        <p:spPr>
          <a:xfrm>
            <a:off x="0" y="1231392"/>
            <a:ext cx="9144000" cy="562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436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336013"/>
            <a:ext cx="9020175" cy="65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67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9241" y="0"/>
            <a:ext cx="6316662" cy="402336"/>
          </a:xfrm>
        </p:spPr>
        <p:txBody>
          <a:bodyPr/>
          <a:lstStyle/>
          <a:p>
            <a:r>
              <a:rPr lang="en-US" sz="2400" dirty="0" smtClean="0"/>
              <a:t>20 cities with the most to lose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02336"/>
            <a:ext cx="9312820" cy="59602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 wonder why Venice, Italy isn’t on the list????????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83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26185" cy="691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714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14" y="274638"/>
            <a:ext cx="8300761" cy="1143000"/>
          </a:xfrm>
        </p:spPr>
        <p:txBody>
          <a:bodyPr/>
          <a:lstStyle/>
          <a:p>
            <a:r>
              <a:rPr lang="en-US" dirty="0" smtClean="0"/>
              <a:t>What would you rather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414" y="1666461"/>
            <a:ext cx="8013769" cy="4525963"/>
          </a:xfrm>
        </p:spPr>
        <p:txBody>
          <a:bodyPr/>
          <a:lstStyle/>
          <a:p>
            <a:r>
              <a:rPr lang="en-US" dirty="0" smtClean="0"/>
              <a:t>Make the effort and spend the money needed to try to keep temperatures from rising above 2 decrees C.</a:t>
            </a:r>
          </a:p>
          <a:p>
            <a:endParaRPr lang="en-US" dirty="0"/>
          </a:p>
          <a:p>
            <a:r>
              <a:rPr lang="en-US" dirty="0" smtClean="0"/>
              <a:t>Make no effort and save the money and wait to see </a:t>
            </a:r>
            <a:r>
              <a:rPr lang="en-US" smtClean="0"/>
              <a:t>what happens?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53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46138"/>
            <a:ext cx="9144000" cy="526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041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225" y="0"/>
            <a:ext cx="7837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76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496"/>
            <a:ext cx="9144000" cy="65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03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986"/>
            <a:ext cx="9144000" cy="682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60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693988" y="0"/>
            <a:ext cx="6316662" cy="653014"/>
          </a:xfrm>
        </p:spPr>
        <p:txBody>
          <a:bodyPr/>
          <a:lstStyle/>
          <a:p>
            <a:r>
              <a:rPr lang="en-US" altLang="en-US" dirty="0" smtClean="0"/>
              <a:t>LONDON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817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E7F7FF"/>
      </a:lt1>
      <a:dk2>
        <a:srgbClr val="000000"/>
      </a:dk2>
      <a:lt2>
        <a:srgbClr val="B2B2B2"/>
      </a:lt2>
      <a:accent1>
        <a:srgbClr val="9DDCFF"/>
      </a:accent1>
      <a:accent2>
        <a:srgbClr val="05AAFF"/>
      </a:accent2>
      <a:accent3>
        <a:srgbClr val="F1FAFF"/>
      </a:accent3>
      <a:accent4>
        <a:srgbClr val="000000"/>
      </a:accent4>
      <a:accent5>
        <a:srgbClr val="CCEBFF"/>
      </a:accent5>
      <a:accent6>
        <a:srgbClr val="049AE7"/>
      </a:accent6>
      <a:hlink>
        <a:srgbClr val="005685"/>
      </a:hlink>
      <a:folHlink>
        <a:srgbClr val="004366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9DDCFF"/>
        </a:accent1>
        <a:accent2>
          <a:srgbClr val="05AAFF"/>
        </a:accent2>
        <a:accent3>
          <a:srgbClr val="F1FAFF"/>
        </a:accent3>
        <a:accent4>
          <a:srgbClr val="000000"/>
        </a:accent4>
        <a:accent5>
          <a:srgbClr val="CCEBFF"/>
        </a:accent5>
        <a:accent6>
          <a:srgbClr val="049AE7"/>
        </a:accent6>
        <a:hlink>
          <a:srgbClr val="005685"/>
        </a:hlink>
        <a:folHlink>
          <a:srgbClr val="004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0FF45D"/>
        </a:accent1>
        <a:accent2>
          <a:srgbClr val="0CA4F8"/>
        </a:accent2>
        <a:accent3>
          <a:srgbClr val="F1FAFF"/>
        </a:accent3>
        <a:accent4>
          <a:srgbClr val="000000"/>
        </a:accent4>
        <a:accent5>
          <a:srgbClr val="AAF8B6"/>
        </a:accent5>
        <a:accent6>
          <a:srgbClr val="0A94E1"/>
        </a:accent6>
        <a:hlink>
          <a:srgbClr val="007526"/>
        </a:hlink>
        <a:folHlink>
          <a:srgbClr val="0027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05A9FF"/>
        </a:accent1>
        <a:accent2>
          <a:srgbClr val="FF3005"/>
        </a:accent2>
        <a:accent3>
          <a:srgbClr val="F1FAFF"/>
        </a:accent3>
        <a:accent4>
          <a:srgbClr val="000000"/>
        </a:accent4>
        <a:accent5>
          <a:srgbClr val="AAD1FF"/>
        </a:accent5>
        <a:accent6>
          <a:srgbClr val="E72A04"/>
        </a:accent6>
        <a:hlink>
          <a:srgbClr val="805200"/>
        </a:hlink>
        <a:folHlink>
          <a:srgbClr val="004F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E7F7FF"/>
        </a:lt1>
        <a:dk2>
          <a:srgbClr val="000000"/>
        </a:dk2>
        <a:lt2>
          <a:srgbClr val="B2B2B2"/>
        </a:lt2>
        <a:accent1>
          <a:srgbClr val="FFFF05"/>
        </a:accent1>
        <a:accent2>
          <a:srgbClr val="FF7E05"/>
        </a:accent2>
        <a:accent3>
          <a:srgbClr val="F1FAFF"/>
        </a:accent3>
        <a:accent4>
          <a:srgbClr val="000000"/>
        </a:accent4>
        <a:accent5>
          <a:srgbClr val="FFFFAA"/>
        </a:accent5>
        <a:accent6>
          <a:srgbClr val="E77204"/>
        </a:accent6>
        <a:hlink>
          <a:srgbClr val="004F75"/>
        </a:hlink>
        <a:folHlink>
          <a:srgbClr val="4B00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DDCFF"/>
        </a:accent1>
        <a:accent2>
          <a:srgbClr val="05AAFF"/>
        </a:accent2>
        <a:accent3>
          <a:srgbClr val="FFFFFF"/>
        </a:accent3>
        <a:accent4>
          <a:srgbClr val="000000"/>
        </a:accent4>
        <a:accent5>
          <a:srgbClr val="CCEBFF"/>
        </a:accent5>
        <a:accent6>
          <a:srgbClr val="049AE7"/>
        </a:accent6>
        <a:hlink>
          <a:srgbClr val="005685"/>
        </a:hlink>
        <a:folHlink>
          <a:srgbClr val="004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FF45D"/>
        </a:accent1>
        <a:accent2>
          <a:srgbClr val="0CA4F8"/>
        </a:accent2>
        <a:accent3>
          <a:srgbClr val="FFFFFF"/>
        </a:accent3>
        <a:accent4>
          <a:srgbClr val="000000"/>
        </a:accent4>
        <a:accent5>
          <a:srgbClr val="AAF8B6"/>
        </a:accent5>
        <a:accent6>
          <a:srgbClr val="0A94E1"/>
        </a:accent6>
        <a:hlink>
          <a:srgbClr val="007526"/>
        </a:hlink>
        <a:folHlink>
          <a:srgbClr val="0027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5A9FF"/>
        </a:accent1>
        <a:accent2>
          <a:srgbClr val="FF3005"/>
        </a:accent2>
        <a:accent3>
          <a:srgbClr val="FFFFFF"/>
        </a:accent3>
        <a:accent4>
          <a:srgbClr val="000000"/>
        </a:accent4>
        <a:accent5>
          <a:srgbClr val="AAD1FF"/>
        </a:accent5>
        <a:accent6>
          <a:srgbClr val="E72A04"/>
        </a:accent6>
        <a:hlink>
          <a:srgbClr val="805200"/>
        </a:hlink>
        <a:folHlink>
          <a:srgbClr val="004F7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FF05"/>
        </a:accent1>
        <a:accent2>
          <a:srgbClr val="FF7E05"/>
        </a:accent2>
        <a:accent3>
          <a:srgbClr val="FFFFFF"/>
        </a:accent3>
        <a:accent4>
          <a:srgbClr val="000000"/>
        </a:accent4>
        <a:accent5>
          <a:srgbClr val="FFFFAA"/>
        </a:accent5>
        <a:accent6>
          <a:srgbClr val="E77204"/>
        </a:accent6>
        <a:hlink>
          <a:srgbClr val="004F75"/>
        </a:hlink>
        <a:folHlink>
          <a:srgbClr val="4B007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world map blue</Template>
  <TotalTime>523</TotalTime>
  <Words>140</Words>
  <Application>Microsoft Office PowerPoint</Application>
  <PresentationFormat>On-screen Show (4:3)</PresentationFormat>
  <Paragraphs>18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Arial</vt:lpstr>
      <vt:lpstr>Default Design</vt:lpstr>
      <vt:lpstr>What The World's Greatest Cities Will Look Like if We Do Nothing About Climate Change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LONDON</vt:lpstr>
      <vt:lpstr>PowerPoint Presentation</vt:lpstr>
      <vt:lpstr>NEW YORK CITY</vt:lpstr>
      <vt:lpstr>PowerPoint Presentation</vt:lpstr>
      <vt:lpstr>SYDNEY</vt:lpstr>
      <vt:lpstr>PowerPoint Presentation</vt:lpstr>
      <vt:lpstr>SHANGHAI </vt:lpstr>
      <vt:lpstr>PowerPoint Presentation</vt:lpstr>
      <vt:lpstr>RIO</vt:lpstr>
      <vt:lpstr>PowerPoint Presentation</vt:lpstr>
      <vt:lpstr>MUMBAI</vt:lpstr>
      <vt:lpstr>PowerPoint Presentation</vt:lpstr>
      <vt:lpstr>DURBAN </vt:lpstr>
      <vt:lpstr>PowerPoint Presentation</vt:lpstr>
      <vt:lpstr>PowerPoint Presentation</vt:lpstr>
      <vt:lpstr>PowerPoint Presentation</vt:lpstr>
      <vt:lpstr>Threat to Miami </vt:lpstr>
      <vt:lpstr>Miami already has problems with storm surges.</vt:lpstr>
      <vt:lpstr>Miami Beach routinely floods during high tides.</vt:lpstr>
      <vt:lpstr>Malé Is The Capital And Most Populous City In The Republic Of Maldives. It wouldn’t take too great of a rise in sea level to flood every building on the island/city. They are experiencing problems already.</vt:lpstr>
      <vt:lpstr>PowerPoint Presentation</vt:lpstr>
      <vt:lpstr>20 cities with the most to lose</vt:lpstr>
      <vt:lpstr>What would you rather do?</vt:lpstr>
    </vt:vector>
  </TitlesOfParts>
  <Company>Indezine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The World's Greatest Cities Will Look Like if We Do Nothing About Climate Change</dc:title>
  <dc:creator>Joseph Naumann</dc:creator>
  <cp:lastModifiedBy>Joseph Naumann</cp:lastModifiedBy>
  <cp:revision>8</cp:revision>
  <dcterms:created xsi:type="dcterms:W3CDTF">2016-02-24T02:38:45Z</dcterms:created>
  <dcterms:modified xsi:type="dcterms:W3CDTF">2016-02-24T22:10:38Z</dcterms:modified>
</cp:coreProperties>
</file>