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62" r:id="rId6"/>
    <p:sldId id="263" r:id="rId7"/>
    <p:sldId id="273" r:id="rId8"/>
    <p:sldId id="264" r:id="rId9"/>
    <p:sldId id="266" r:id="rId10"/>
    <p:sldId id="268" r:id="rId11"/>
    <p:sldId id="269" r:id="rId12"/>
    <p:sldId id="270" r:id="rId13"/>
    <p:sldId id="271" r:id="rId14"/>
    <p:sldId id="259" r:id="rId15"/>
    <p:sldId id="265" r:id="rId16"/>
    <p:sldId id="267" r:id="rId17"/>
    <p:sldId id="274" r:id="rId18"/>
    <p:sldId id="277" r:id="rId19"/>
    <p:sldId id="275" r:id="rId20"/>
    <p:sldId id="276" r:id="rId21"/>
    <p:sldId id="272"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4652" autoAdjust="0"/>
  </p:normalViewPr>
  <p:slideViewPr>
    <p:cSldViewPr>
      <p:cViewPr varScale="1">
        <p:scale>
          <a:sx n="89" d="100"/>
          <a:sy n="89" d="100"/>
        </p:scale>
        <p:origin x="6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8DCFD56-70A6-4461-A4A6-B157530BEDAF}" type="slidenum">
              <a:rPr lang="es-ES"/>
              <a:pPr/>
              <a:t>‹#›</a:t>
            </a:fld>
            <a:endParaRPr lang="es-ES"/>
          </a:p>
        </p:txBody>
      </p:sp>
    </p:spTree>
    <p:extLst>
      <p:ext uri="{BB962C8B-B14F-4D97-AF65-F5344CB8AC3E}">
        <p14:creationId xmlns:p14="http://schemas.microsoft.com/office/powerpoint/2010/main" val="234593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1635E08-7CC7-449E-A9D6-319BEDF75D17}" type="slidenum">
              <a:rPr lang="es-ES"/>
              <a:pPr/>
              <a:t>‹#›</a:t>
            </a:fld>
            <a:endParaRPr lang="es-ES"/>
          </a:p>
        </p:txBody>
      </p:sp>
    </p:spTree>
    <p:extLst>
      <p:ext uri="{BB962C8B-B14F-4D97-AF65-F5344CB8AC3E}">
        <p14:creationId xmlns:p14="http://schemas.microsoft.com/office/powerpoint/2010/main" val="351915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D10A381-1B5D-42DE-A5FD-CE1606382C64}" type="slidenum">
              <a:rPr lang="es-ES"/>
              <a:pPr/>
              <a:t>‹#›</a:t>
            </a:fld>
            <a:endParaRPr lang="es-ES"/>
          </a:p>
        </p:txBody>
      </p:sp>
    </p:spTree>
    <p:extLst>
      <p:ext uri="{BB962C8B-B14F-4D97-AF65-F5344CB8AC3E}">
        <p14:creationId xmlns:p14="http://schemas.microsoft.com/office/powerpoint/2010/main" val="321313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6CC6305-8950-4C07-BEB5-B6640EF5678F}" type="slidenum">
              <a:rPr lang="es-ES"/>
              <a:pPr/>
              <a:t>‹#›</a:t>
            </a:fld>
            <a:endParaRPr lang="es-ES"/>
          </a:p>
        </p:txBody>
      </p:sp>
    </p:spTree>
    <p:extLst>
      <p:ext uri="{BB962C8B-B14F-4D97-AF65-F5344CB8AC3E}">
        <p14:creationId xmlns:p14="http://schemas.microsoft.com/office/powerpoint/2010/main" val="363406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74829DF-C381-4AD2-8B98-0EEC0C8752A7}" type="slidenum">
              <a:rPr lang="es-ES"/>
              <a:pPr/>
              <a:t>‹#›</a:t>
            </a:fld>
            <a:endParaRPr lang="es-ES"/>
          </a:p>
        </p:txBody>
      </p:sp>
    </p:spTree>
    <p:extLst>
      <p:ext uri="{BB962C8B-B14F-4D97-AF65-F5344CB8AC3E}">
        <p14:creationId xmlns:p14="http://schemas.microsoft.com/office/powerpoint/2010/main" val="351331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231E636-ABEA-403B-ACBE-34C4E50F289A}" type="slidenum">
              <a:rPr lang="es-ES"/>
              <a:pPr/>
              <a:t>‹#›</a:t>
            </a:fld>
            <a:endParaRPr lang="es-ES"/>
          </a:p>
        </p:txBody>
      </p:sp>
    </p:spTree>
    <p:extLst>
      <p:ext uri="{BB962C8B-B14F-4D97-AF65-F5344CB8AC3E}">
        <p14:creationId xmlns:p14="http://schemas.microsoft.com/office/powerpoint/2010/main" val="222841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861FBB84-7BED-4D5F-8D50-9519180F2DDE}" type="slidenum">
              <a:rPr lang="es-ES"/>
              <a:pPr/>
              <a:t>‹#›</a:t>
            </a:fld>
            <a:endParaRPr lang="es-ES"/>
          </a:p>
        </p:txBody>
      </p:sp>
    </p:spTree>
    <p:extLst>
      <p:ext uri="{BB962C8B-B14F-4D97-AF65-F5344CB8AC3E}">
        <p14:creationId xmlns:p14="http://schemas.microsoft.com/office/powerpoint/2010/main" val="221895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D77B1812-90C6-407E-A194-FCAE3C26C06D}" type="slidenum">
              <a:rPr lang="es-ES"/>
              <a:pPr/>
              <a:t>‹#›</a:t>
            </a:fld>
            <a:endParaRPr lang="es-ES"/>
          </a:p>
        </p:txBody>
      </p:sp>
    </p:spTree>
    <p:extLst>
      <p:ext uri="{BB962C8B-B14F-4D97-AF65-F5344CB8AC3E}">
        <p14:creationId xmlns:p14="http://schemas.microsoft.com/office/powerpoint/2010/main" val="48772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3FA65F6-5F21-43E2-942A-6CBC52A9791B}" type="slidenum">
              <a:rPr lang="es-ES"/>
              <a:pPr/>
              <a:t>‹#›</a:t>
            </a:fld>
            <a:endParaRPr lang="es-ES"/>
          </a:p>
        </p:txBody>
      </p:sp>
    </p:spTree>
    <p:extLst>
      <p:ext uri="{BB962C8B-B14F-4D97-AF65-F5344CB8AC3E}">
        <p14:creationId xmlns:p14="http://schemas.microsoft.com/office/powerpoint/2010/main" val="318813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1A67C7F9-07BC-4F62-8BF7-9FAD92A963FA}" type="slidenum">
              <a:rPr lang="es-ES"/>
              <a:pPr/>
              <a:t>‹#›</a:t>
            </a:fld>
            <a:endParaRPr lang="es-ES"/>
          </a:p>
        </p:txBody>
      </p:sp>
    </p:spTree>
    <p:extLst>
      <p:ext uri="{BB962C8B-B14F-4D97-AF65-F5344CB8AC3E}">
        <p14:creationId xmlns:p14="http://schemas.microsoft.com/office/powerpoint/2010/main" val="22400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DA343E83-DC4D-4D90-8ACD-AB07BA539149}" type="slidenum">
              <a:rPr lang="es-ES"/>
              <a:pPr/>
              <a:t>‹#›</a:t>
            </a:fld>
            <a:endParaRPr lang="es-ES"/>
          </a:p>
        </p:txBody>
      </p:sp>
    </p:spTree>
    <p:extLst>
      <p:ext uri="{BB962C8B-B14F-4D97-AF65-F5344CB8AC3E}">
        <p14:creationId xmlns:p14="http://schemas.microsoft.com/office/powerpoint/2010/main" val="380758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D1A57A9-C215-4159-AFFE-D27F164EAC8A}"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67" name="Rectangle 19"/>
          <p:cNvSpPr>
            <a:spLocks noChangeArrowheads="1"/>
          </p:cNvSpPr>
          <p:nvPr/>
        </p:nvSpPr>
        <p:spPr bwMode="auto">
          <a:xfrm>
            <a:off x="609600" y="5181600"/>
            <a:ext cx="78470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dirty="0"/>
              <a:t>Snow Falls In Cairo For The First Time In More Than 100 Years</a:t>
            </a:r>
            <a:endParaRPr lang="es-ES" sz="4000" dirty="0"/>
          </a:p>
        </p:txBody>
      </p:sp>
      <p:sp>
        <p:nvSpPr>
          <p:cNvPr id="2068" name="Rectangle 20"/>
          <p:cNvSpPr>
            <a:spLocks noChangeArrowheads="1"/>
          </p:cNvSpPr>
          <p:nvPr/>
        </p:nvSpPr>
        <p:spPr bwMode="auto">
          <a:xfrm>
            <a:off x="1403350" y="227647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55307"/>
            <a:ext cx="9144000" cy="6913307"/>
          </a:xfrm>
          <a:prstGeom prst="rect">
            <a:avLst/>
          </a:prstGeom>
        </p:spPr>
      </p:pic>
    </p:spTree>
    <p:extLst>
      <p:ext uri="{BB962C8B-B14F-4D97-AF65-F5344CB8AC3E}">
        <p14:creationId xmlns:p14="http://schemas.microsoft.com/office/powerpoint/2010/main" val="63071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300649"/>
            <a:ext cx="9144000" cy="5125064"/>
          </a:xfrm>
          <a:prstGeom prst="rect">
            <a:avLst/>
          </a:prstGeom>
        </p:spPr>
      </p:pic>
    </p:spTree>
    <p:extLst>
      <p:ext uri="{BB962C8B-B14F-4D97-AF65-F5344CB8AC3E}">
        <p14:creationId xmlns:p14="http://schemas.microsoft.com/office/powerpoint/2010/main" val="269787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0618"/>
            <a:ext cx="9116508" cy="6837381"/>
          </a:xfrm>
          <a:prstGeom prst="rect">
            <a:avLst/>
          </a:prstGeom>
        </p:spPr>
      </p:pic>
    </p:spTree>
    <p:extLst>
      <p:ext uri="{BB962C8B-B14F-4D97-AF65-F5344CB8AC3E}">
        <p14:creationId xmlns:p14="http://schemas.microsoft.com/office/powerpoint/2010/main" val="84647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74398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00250" y="0"/>
            <a:ext cx="51435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01535" y="0"/>
            <a:ext cx="5140929" cy="6858000"/>
          </a:xfrm>
          <a:prstGeom prst="rect">
            <a:avLst/>
          </a:prstGeom>
        </p:spPr>
      </p:pic>
      <p:sp>
        <p:nvSpPr>
          <p:cNvPr id="3" name="TextBox 2"/>
          <p:cNvSpPr txBox="1"/>
          <p:nvPr/>
        </p:nvSpPr>
        <p:spPr>
          <a:xfrm>
            <a:off x="2263139" y="304800"/>
            <a:ext cx="4617719" cy="400110"/>
          </a:xfrm>
          <a:prstGeom prst="rect">
            <a:avLst/>
          </a:prstGeom>
          <a:noFill/>
        </p:spPr>
        <p:txBody>
          <a:bodyPr wrap="square" rtlCol="0">
            <a:spAutoFit/>
          </a:bodyPr>
          <a:lstStyle/>
          <a:p>
            <a:pPr algn="ctr"/>
            <a:r>
              <a:rPr lang="en-US" sz="2000" b="1" dirty="0" smtClean="0">
                <a:solidFill>
                  <a:schemeClr val="bg1"/>
                </a:solidFill>
              </a:rPr>
              <a:t>Do snowmen equal globalization?</a:t>
            </a:r>
            <a:endParaRPr lang="en-US" sz="2000" b="1" dirty="0">
              <a:solidFill>
                <a:schemeClr val="bg1"/>
              </a:solidFill>
            </a:endParaRPr>
          </a:p>
        </p:txBody>
      </p:sp>
    </p:spTree>
    <p:extLst>
      <p:ext uri="{BB962C8B-B14F-4D97-AF65-F5344CB8AC3E}">
        <p14:creationId xmlns:p14="http://schemas.microsoft.com/office/powerpoint/2010/main" val="3981659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4525963"/>
          </a:xfrm>
        </p:spPr>
        <p:txBody>
          <a:bodyPr/>
          <a:lstStyle/>
          <a:p>
            <a:pPr marL="0" indent="0">
              <a:buNone/>
            </a:pPr>
            <a:r>
              <a:rPr lang="en-US" dirty="0"/>
              <a:t>Though the snow brought delight to many Cairo residents, the winter storm -- dubbed "Alexa" -- proved to be bad news for some neighbors</a:t>
            </a:r>
            <a:r>
              <a:rPr lang="en-US" dirty="0" smtClean="0"/>
              <a:t>. Alexa </a:t>
            </a:r>
            <a:r>
              <a:rPr lang="en-US" dirty="0"/>
              <a:t>brought more misery to thousands of Syrian refugees living in the region, many of whom were unprepared for the cold, brutal conditions</a:t>
            </a:r>
            <a:r>
              <a:rPr lang="en-US" dirty="0" smtClean="0"/>
              <a:t>. In </a:t>
            </a:r>
            <a:r>
              <a:rPr lang="en-US" dirty="0"/>
              <a:t>Israel, where the storm reportedly brought the heaviest December snowfall since 1953, roads had to be closed and thousands were left without power from the inclement weather.</a:t>
            </a:r>
          </a:p>
        </p:txBody>
      </p:sp>
    </p:spTree>
    <p:extLst>
      <p:ext uri="{BB962C8B-B14F-4D97-AF65-F5344CB8AC3E}">
        <p14:creationId xmlns:p14="http://schemas.microsoft.com/office/powerpoint/2010/main" val="147192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Palestine/Israel</a:t>
            </a:r>
            <a:endParaRPr lang="en-US" dirty="0"/>
          </a:p>
        </p:txBody>
      </p:sp>
      <p:pic>
        <p:nvPicPr>
          <p:cNvPr id="4" name="Content Placeholder 3"/>
          <p:cNvPicPr>
            <a:picLocks noGrp="1" noChangeAspect="1"/>
          </p:cNvPicPr>
          <p:nvPr>
            <p:ph idx="1"/>
          </p:nvPr>
        </p:nvPicPr>
        <p:blipFill>
          <a:blip r:embed="rId2"/>
          <a:stretch>
            <a:fillRect/>
          </a:stretch>
        </p:blipFill>
        <p:spPr>
          <a:xfrm>
            <a:off x="1981200" y="1524000"/>
            <a:ext cx="5135563" cy="5135563"/>
          </a:xfrm>
          <a:prstGeom prst="rect">
            <a:avLst/>
          </a:prstGeom>
        </p:spPr>
      </p:pic>
    </p:spTree>
    <p:extLst>
      <p:ext uri="{BB962C8B-B14F-4D97-AF65-F5344CB8AC3E}">
        <p14:creationId xmlns:p14="http://schemas.microsoft.com/office/powerpoint/2010/main" val="387484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Jerusalem</a:t>
            </a:r>
            <a:endParaRPr lang="en-US" dirty="0"/>
          </a:p>
        </p:txBody>
      </p:sp>
      <p:pic>
        <p:nvPicPr>
          <p:cNvPr id="4" name="Content Placeholder 3"/>
          <p:cNvPicPr>
            <a:picLocks noGrp="1" noChangeAspect="1"/>
          </p:cNvPicPr>
          <p:nvPr>
            <p:ph idx="1"/>
          </p:nvPr>
        </p:nvPicPr>
        <p:blipFill>
          <a:blip r:embed="rId2"/>
          <a:stretch>
            <a:fillRect/>
          </a:stretch>
        </p:blipFill>
        <p:spPr>
          <a:xfrm>
            <a:off x="304800" y="1271699"/>
            <a:ext cx="8458200" cy="5601082"/>
          </a:xfrm>
          <a:prstGeom prst="rect">
            <a:avLst/>
          </a:prstGeom>
        </p:spPr>
      </p:pic>
    </p:spTree>
    <p:extLst>
      <p:ext uri="{BB962C8B-B14F-4D97-AF65-F5344CB8AC3E}">
        <p14:creationId xmlns:p14="http://schemas.microsoft.com/office/powerpoint/2010/main" val="171432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Palestine</a:t>
            </a:r>
            <a:endParaRPr lang="en-US" dirty="0"/>
          </a:p>
        </p:txBody>
      </p:sp>
      <p:pic>
        <p:nvPicPr>
          <p:cNvPr id="4" name="Content Placeholder 3"/>
          <p:cNvPicPr>
            <a:picLocks noGrp="1" noChangeAspect="1"/>
          </p:cNvPicPr>
          <p:nvPr>
            <p:ph idx="1"/>
          </p:nvPr>
        </p:nvPicPr>
        <p:blipFill>
          <a:blip r:embed="rId2"/>
          <a:stretch>
            <a:fillRect/>
          </a:stretch>
        </p:blipFill>
        <p:spPr>
          <a:xfrm>
            <a:off x="914400" y="1504278"/>
            <a:ext cx="7112000" cy="5334000"/>
          </a:xfrm>
          <a:prstGeom prst="rect">
            <a:avLst/>
          </a:prstGeom>
        </p:spPr>
      </p:pic>
    </p:spTree>
    <p:extLst>
      <p:ext uri="{BB962C8B-B14F-4D97-AF65-F5344CB8AC3E}">
        <p14:creationId xmlns:p14="http://schemas.microsoft.com/office/powerpoint/2010/main" val="292110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260350"/>
            <a:ext cx="8353425" cy="927100"/>
          </a:xfrm>
        </p:spPr>
        <p:txBody>
          <a:bodyPr/>
          <a:lstStyle/>
          <a:p>
            <a:r>
              <a:rPr lang="es-UY">
                <a:solidFill>
                  <a:schemeClr val="tx1"/>
                </a:solidFill>
              </a:rPr>
              <a:t>Title</a:t>
            </a:r>
            <a:endParaRPr lang="es-ES">
              <a:solidFill>
                <a:schemeClr val="tx1"/>
              </a:solidFill>
            </a:endParaRPr>
          </a:p>
        </p:txBody>
      </p:sp>
      <p:sp>
        <p:nvSpPr>
          <p:cNvPr id="3075" name="Rectangle 3"/>
          <p:cNvSpPr>
            <a:spLocks noGrp="1" noChangeArrowheads="1"/>
          </p:cNvSpPr>
          <p:nvPr>
            <p:ph type="body" idx="1"/>
          </p:nvPr>
        </p:nvSpPr>
        <p:spPr>
          <a:xfrm>
            <a:off x="323850" y="1557338"/>
            <a:ext cx="8362950" cy="5040312"/>
          </a:xfrm>
        </p:spPr>
        <p:txBody>
          <a:bodyPr/>
          <a:lstStyle/>
          <a:p>
            <a:pPr marL="0" indent="0">
              <a:buNone/>
            </a:pPr>
            <a:r>
              <a:rPr lang="en-US" sz="2800" dirty="0"/>
              <a:t>Cairo has been transformed into a winter wonderland after a "historic" storm in the Middle East brought a rare treat to Egypt's capital Friday: a blanket of powdery, white snow</a:t>
            </a:r>
            <a:r>
              <a:rPr lang="en-US" sz="2800" dirty="0" smtClean="0"/>
              <a:t>. Due </a:t>
            </a:r>
            <a:r>
              <a:rPr lang="en-US" sz="2800" dirty="0"/>
              <a:t>to Cairo's low rate of precipitation and typically above-freezing winter temperatures, snow is an exceptionally unusual weather phenomenon for the North African city. So unusual, in fact, that the Los Angeles Times, citing local news reports, writes that the last recorded snowfall in Cairo was more than 100 years </a:t>
            </a:r>
            <a:r>
              <a:rPr lang="en-US" sz="2800" dirty="0" smtClean="0"/>
              <a:t>ago</a:t>
            </a:r>
            <a:r>
              <a:rPr lang="en-US" sz="2800" dirty="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Jordan</a:t>
            </a:r>
            <a:endParaRPr lang="en-US" dirty="0"/>
          </a:p>
        </p:txBody>
      </p:sp>
      <p:pic>
        <p:nvPicPr>
          <p:cNvPr id="4" name="Content Placeholder 3"/>
          <p:cNvPicPr>
            <a:picLocks noGrp="1" noChangeAspect="1"/>
          </p:cNvPicPr>
          <p:nvPr>
            <p:ph idx="1"/>
          </p:nvPr>
        </p:nvPicPr>
        <p:blipFill>
          <a:blip r:embed="rId2"/>
          <a:stretch>
            <a:fillRect/>
          </a:stretch>
        </p:blipFill>
        <p:spPr>
          <a:xfrm>
            <a:off x="1905000" y="1417638"/>
            <a:ext cx="5107800" cy="5440362"/>
          </a:xfrm>
          <a:prstGeom prst="rect">
            <a:avLst/>
          </a:prstGeom>
        </p:spPr>
      </p:pic>
    </p:spTree>
    <p:extLst>
      <p:ext uri="{BB962C8B-B14F-4D97-AF65-F5344CB8AC3E}">
        <p14:creationId xmlns:p14="http://schemas.microsoft.com/office/powerpoint/2010/main" val="1302746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61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Ali </a:t>
            </a:r>
            <a:r>
              <a:rPr lang="en-US" dirty="0" err="1"/>
              <a:t>Abdelazim</a:t>
            </a:r>
            <a:r>
              <a:rPr lang="en-US" dirty="0"/>
              <a:t>, an official at the city's meteorological </a:t>
            </a:r>
            <a:r>
              <a:rPr lang="en-US" dirty="0" err="1"/>
              <a:t>centre</a:t>
            </a:r>
            <a:r>
              <a:rPr lang="en-US" dirty="0"/>
              <a:t>, confirmed to the </a:t>
            </a:r>
            <a:r>
              <a:rPr lang="en-US" dirty="0" err="1"/>
              <a:t>Agence</a:t>
            </a:r>
            <a:r>
              <a:rPr lang="en-US" dirty="0"/>
              <a:t> France-</a:t>
            </a:r>
            <a:r>
              <a:rPr lang="en-US" dirty="0" err="1"/>
              <a:t>Presse</a:t>
            </a:r>
            <a:r>
              <a:rPr lang="en-US" dirty="0"/>
              <a:t> this is the "first time in very many years" that snow has fallen in the Cairo area</a:t>
            </a:r>
            <a:r>
              <a:rPr lang="en-US" dirty="0" smtClean="0"/>
              <a:t>. Excited </a:t>
            </a:r>
            <a:r>
              <a:rPr lang="en-US" dirty="0" err="1"/>
              <a:t>Egytians</a:t>
            </a:r>
            <a:r>
              <a:rPr lang="en-US" dirty="0"/>
              <a:t> took to social media Friday to share photographs of the unusual meteorological event.</a:t>
            </a:r>
          </a:p>
          <a:p>
            <a:endParaRPr lang="en-US" dirty="0"/>
          </a:p>
        </p:txBody>
      </p:sp>
    </p:spTree>
    <p:extLst>
      <p:ext uri="{BB962C8B-B14F-4D97-AF65-F5344CB8AC3E}">
        <p14:creationId xmlns:p14="http://schemas.microsoft.com/office/powerpoint/2010/main" val="293879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3130"/>
            <a:ext cx="9144001" cy="6858001"/>
          </a:xfrm>
          <a:prstGeom prst="rect">
            <a:avLst/>
          </a:prstGeom>
        </p:spPr>
      </p:pic>
      <p:sp>
        <p:nvSpPr>
          <p:cNvPr id="2" name="Title 1"/>
          <p:cNvSpPr>
            <a:spLocks noGrp="1"/>
          </p:cNvSpPr>
          <p:nvPr>
            <p:ph type="title"/>
          </p:nvPr>
        </p:nvSpPr>
        <p:spPr>
          <a:xfrm>
            <a:off x="0" y="6172199"/>
            <a:ext cx="9144000" cy="656535"/>
          </a:xfrm>
        </p:spPr>
        <p:txBody>
          <a:bodyPr/>
          <a:lstStyle/>
          <a:p>
            <a:r>
              <a:rPr lang="en-US" sz="2400" dirty="0"/>
              <a:t>a camel in the snow in Egypt. It's like a polar bear in the desert</a:t>
            </a:r>
          </a:p>
        </p:txBody>
      </p:sp>
    </p:spTree>
    <p:extLst>
      <p:ext uri="{BB962C8B-B14F-4D97-AF65-F5344CB8AC3E}">
        <p14:creationId xmlns:p14="http://schemas.microsoft.com/office/powerpoint/2010/main" val="217705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9091" cy="6858000"/>
          </a:xfrm>
          <a:prstGeom prst="rect">
            <a:avLst/>
          </a:prstGeom>
        </p:spPr>
      </p:pic>
    </p:spTree>
    <p:extLst>
      <p:ext uri="{BB962C8B-B14F-4D97-AF65-F5344CB8AC3E}">
        <p14:creationId xmlns:p14="http://schemas.microsoft.com/office/powerpoint/2010/main" val="291262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lstStyle/>
          <a:p>
            <a:r>
              <a:rPr lang="en-US" sz="3600" dirty="0"/>
              <a:t>No one alive had seen a snowy sphinx</a:t>
            </a:r>
          </a:p>
        </p:txBody>
      </p:sp>
      <p:pic>
        <p:nvPicPr>
          <p:cNvPr id="4" name="Content Placeholder 3"/>
          <p:cNvPicPr>
            <a:picLocks noGrp="1" noChangeAspect="1"/>
          </p:cNvPicPr>
          <p:nvPr>
            <p:ph idx="1"/>
          </p:nvPr>
        </p:nvPicPr>
        <p:blipFill rotWithShape="1">
          <a:blip r:embed="rId2"/>
          <a:srcRect b="4110"/>
          <a:stretch/>
        </p:blipFill>
        <p:spPr>
          <a:xfrm>
            <a:off x="1600200" y="1295400"/>
            <a:ext cx="5791328" cy="5562600"/>
          </a:xfrm>
          <a:prstGeom prst="rect">
            <a:avLst/>
          </a:prstGeom>
        </p:spPr>
      </p:pic>
    </p:spTree>
    <p:extLst>
      <p:ext uri="{BB962C8B-B14F-4D97-AF65-F5344CB8AC3E}">
        <p14:creationId xmlns:p14="http://schemas.microsoft.com/office/powerpoint/2010/main" val="30844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lstStyle/>
          <a:p>
            <a:r>
              <a:rPr lang="en-US" sz="4000" dirty="0" smtClean="0"/>
              <a:t>Cultural expression – no snowmen</a:t>
            </a:r>
            <a:endParaRPr lang="en-US" sz="4000" dirty="0"/>
          </a:p>
        </p:txBody>
      </p:sp>
      <p:pic>
        <p:nvPicPr>
          <p:cNvPr id="4" name="Content Placeholder 3"/>
          <p:cNvPicPr>
            <a:picLocks noGrp="1" noChangeAspect="1"/>
          </p:cNvPicPr>
          <p:nvPr>
            <p:ph idx="1"/>
          </p:nvPr>
        </p:nvPicPr>
        <p:blipFill>
          <a:blip r:embed="rId2"/>
          <a:stretch>
            <a:fillRect/>
          </a:stretch>
        </p:blipFill>
        <p:spPr>
          <a:xfrm>
            <a:off x="0" y="1524000"/>
            <a:ext cx="9144000" cy="5137766"/>
          </a:xfrm>
          <a:prstGeom prst="rect">
            <a:avLst/>
          </a:prstGeom>
        </p:spPr>
      </p:pic>
    </p:spTree>
    <p:extLst>
      <p:ext uri="{BB962C8B-B14F-4D97-AF65-F5344CB8AC3E}">
        <p14:creationId xmlns:p14="http://schemas.microsoft.com/office/powerpoint/2010/main" val="410522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00250" y="0"/>
            <a:ext cx="5143500" cy="6858000"/>
          </a:xfrm>
          <a:prstGeom prst="rect">
            <a:avLst/>
          </a:prstGeom>
        </p:spPr>
      </p:pic>
    </p:spTree>
    <p:extLst>
      <p:ext uri="{BB962C8B-B14F-4D97-AF65-F5344CB8AC3E}">
        <p14:creationId xmlns:p14="http://schemas.microsoft.com/office/powerpoint/2010/main" val="1435139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egypt pyramids</Template>
  <TotalTime>36</TotalTime>
  <Words>282</Words>
  <Application>Microsoft Office PowerPoint</Application>
  <PresentationFormat>On-screen Show (4:3)</PresentationFormat>
  <Paragraphs>13</Paragraphs>
  <Slides>21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Diseño predeterminado</vt:lpstr>
      <vt:lpstr>PowerPoint Presentation</vt:lpstr>
      <vt:lpstr>Title</vt:lpstr>
      <vt:lpstr>PowerPoint Presentation</vt:lpstr>
      <vt:lpstr>PowerPoint Presentation</vt:lpstr>
      <vt:lpstr>a camel in the snow in Egypt. It's like a polar bear in the desert</vt:lpstr>
      <vt:lpstr>PowerPoint Presentation</vt:lpstr>
      <vt:lpstr>No one alive had seen a snowy sphinx</vt:lpstr>
      <vt:lpstr>Cultural expression – no snowmen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Palestine/Israel</vt:lpstr>
      <vt:lpstr>Jerusalem</vt:lpstr>
      <vt:lpstr>Palestine</vt:lpstr>
      <vt:lpstr>Jordan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Naumann</dc:creator>
  <cp:lastModifiedBy>Joseph Naumann</cp:lastModifiedBy>
  <cp:revision>4</cp:revision>
  <dcterms:created xsi:type="dcterms:W3CDTF">2013-12-14T13:23:18Z</dcterms:created>
  <dcterms:modified xsi:type="dcterms:W3CDTF">2013-12-14T13:59:57Z</dcterms:modified>
</cp:coreProperties>
</file>