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1"/>
    <p:sldMasterId id="2147483661" r:id="rId2"/>
  </p:sldMasterIdLst>
  <p:notesMasterIdLst>
    <p:notesMasterId r:id="rId33"/>
  </p:notesMasterIdLst>
  <p:sldIdLst>
    <p:sldId id="256" r:id="rId3"/>
    <p:sldId id="257" r:id="rId4"/>
    <p:sldId id="280" r:id="rId5"/>
    <p:sldId id="258" r:id="rId6"/>
    <p:sldId id="279" r:id="rId7"/>
    <p:sldId id="281" r:id="rId8"/>
    <p:sldId id="283" r:id="rId9"/>
    <p:sldId id="284" r:id="rId10"/>
    <p:sldId id="282" r:id="rId11"/>
    <p:sldId id="278" r:id="rId12"/>
    <p:sldId id="259" r:id="rId13"/>
    <p:sldId id="277" r:id="rId14"/>
    <p:sldId id="260" r:id="rId15"/>
    <p:sldId id="261" r:id="rId16"/>
    <p:sldId id="262" r:id="rId17"/>
    <p:sldId id="269" r:id="rId18"/>
    <p:sldId id="263" r:id="rId19"/>
    <p:sldId id="267" r:id="rId20"/>
    <p:sldId id="264" r:id="rId21"/>
    <p:sldId id="265" r:id="rId22"/>
    <p:sldId id="268" r:id="rId23"/>
    <p:sldId id="270" r:id="rId24"/>
    <p:sldId id="271" r:id="rId25"/>
    <p:sldId id="272" r:id="rId26"/>
    <p:sldId id="273" r:id="rId27"/>
    <p:sldId id="266" r:id="rId28"/>
    <p:sldId id="274" r:id="rId29"/>
    <p:sldId id="275" r:id="rId30"/>
    <p:sldId id="276" r:id="rId31"/>
    <p:sldId id="285" r:id="rId3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00" autoAdjust="0"/>
    <p:restoredTop sz="94600" autoAdjust="0"/>
  </p:normalViewPr>
  <p:slideViewPr>
    <p:cSldViewPr>
      <p:cViewPr varScale="1">
        <p:scale>
          <a:sx n="92" d="100"/>
          <a:sy n="92" d="100"/>
        </p:scale>
        <p:origin x="-432"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Times New Roman" pitchFamily="18" charset="0"/>
              </a:defRPr>
            </a:lvl1pPr>
          </a:lstStyle>
          <a:p>
            <a:endParaRPr lang="en-US" altLang="en-US"/>
          </a:p>
        </p:txBody>
      </p:sp>
      <p:sp>
        <p:nvSpPr>
          <p:cNvPr id="10035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endParaRPr lang="en-US" altLang="en-US"/>
          </a:p>
        </p:txBody>
      </p:sp>
      <p:sp>
        <p:nvSpPr>
          <p:cNvPr id="10035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035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Times New Roman" pitchFamily="18" charset="0"/>
              </a:defRPr>
            </a:lvl1pPr>
          </a:lstStyle>
          <a:p>
            <a:endParaRPr lang="en-US" altLang="en-US"/>
          </a:p>
        </p:txBody>
      </p:sp>
      <p:sp>
        <p:nvSpPr>
          <p:cNvPr id="10035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fld id="{BC1A67C4-754B-4489-84EE-CCB5CC847B4F}" type="slidenum">
              <a:rPr lang="en-US" altLang="en-US"/>
              <a:pPr/>
              <a:t>‹#›</a:t>
            </a:fld>
            <a:endParaRPr lang="en-US" altLang="en-US"/>
          </a:p>
        </p:txBody>
      </p:sp>
    </p:spTree>
    <p:extLst>
      <p:ext uri="{BB962C8B-B14F-4D97-AF65-F5344CB8AC3E}">
        <p14:creationId xmlns:p14="http://schemas.microsoft.com/office/powerpoint/2010/main" val="342039059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Arial" charset="0"/>
      </a:defRPr>
    </a:lvl1pPr>
    <a:lvl2pPr marL="457200" algn="l" rtl="0" fontAlgn="base">
      <a:spcBef>
        <a:spcPct val="30000"/>
      </a:spcBef>
      <a:spcAft>
        <a:spcPct val="0"/>
      </a:spcAft>
      <a:defRPr sz="1200" kern="1200">
        <a:solidFill>
          <a:schemeClr val="tx1"/>
        </a:solidFill>
        <a:latin typeface="Times New Roman" pitchFamily="18" charset="0"/>
        <a:ea typeface="+mn-ea"/>
        <a:cs typeface="Arial" charset="0"/>
      </a:defRPr>
    </a:lvl2pPr>
    <a:lvl3pPr marL="914400" algn="l" rtl="0" fontAlgn="base">
      <a:spcBef>
        <a:spcPct val="30000"/>
      </a:spcBef>
      <a:spcAft>
        <a:spcPct val="0"/>
      </a:spcAft>
      <a:defRPr sz="1200" kern="1200">
        <a:solidFill>
          <a:schemeClr val="tx1"/>
        </a:solidFill>
        <a:latin typeface="Times New Roman" pitchFamily="18" charset="0"/>
        <a:ea typeface="+mn-ea"/>
        <a:cs typeface="Arial" charset="0"/>
      </a:defRPr>
    </a:lvl3pPr>
    <a:lvl4pPr marL="1371600" algn="l" rtl="0" fontAlgn="base">
      <a:spcBef>
        <a:spcPct val="30000"/>
      </a:spcBef>
      <a:spcAft>
        <a:spcPct val="0"/>
      </a:spcAft>
      <a:defRPr sz="1200" kern="1200">
        <a:solidFill>
          <a:schemeClr val="tx1"/>
        </a:solidFill>
        <a:latin typeface="Times New Roman" pitchFamily="18" charset="0"/>
        <a:ea typeface="+mn-ea"/>
        <a:cs typeface="Arial" charset="0"/>
      </a:defRPr>
    </a:lvl4pPr>
    <a:lvl5pPr marL="1828800" algn="l" rtl="0" fontAlgn="base">
      <a:spcBef>
        <a:spcPct val="30000"/>
      </a:spcBef>
      <a:spcAft>
        <a:spcPct val="0"/>
      </a:spcAft>
      <a:defRPr sz="1200" kern="1200">
        <a:solidFill>
          <a:schemeClr val="tx1"/>
        </a:solidFill>
        <a:latin typeface="Times New Roman" pitchFamily="18"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image" Target="../media/image2.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ctrTitle"/>
            <p:custDataLst>
              <p:tags r:id="rId1"/>
            </p:custDataLst>
          </p:nvPr>
        </p:nvSpPr>
        <p:spPr>
          <a:xfrm>
            <a:off x="2701925" y="2130425"/>
            <a:ext cx="4800600" cy="1470025"/>
          </a:xfrm>
        </p:spPr>
        <p:txBody>
          <a:bodyPr/>
          <a:lstStyle>
            <a:lvl1pPr>
              <a:buClr>
                <a:srgbClr val="FFFFFF"/>
              </a:buClr>
              <a:defRPr/>
            </a:lvl1pPr>
          </a:lstStyle>
          <a:p>
            <a:pPr lvl="0"/>
            <a:r>
              <a:rPr lang="en-US" altLang="en-US" noProof="0" smtClean="0"/>
              <a:t>Click to edit Master title style</a:t>
            </a:r>
          </a:p>
        </p:txBody>
      </p:sp>
      <p:sp>
        <p:nvSpPr>
          <p:cNvPr id="83971" name="Rectangle 3"/>
          <p:cNvSpPr>
            <a:spLocks noGrp="1" noChangeArrowheads="1"/>
          </p:cNvSpPr>
          <p:nvPr>
            <p:ph type="subTitle" idx="1"/>
            <p:custDataLst>
              <p:tags r:id="rId2"/>
            </p:custDataLst>
          </p:nvPr>
        </p:nvSpPr>
        <p:spPr>
          <a:xfrm>
            <a:off x="2701925" y="3886200"/>
            <a:ext cx="4114800" cy="1752600"/>
          </a:xfrm>
        </p:spPr>
        <p:txBody>
          <a:bodyPr/>
          <a:lstStyle>
            <a:lvl1pPr marL="0" indent="0">
              <a:buClr>
                <a:srgbClr val="FFFFFF"/>
              </a:buClr>
              <a:buFontTx/>
              <a:buNone/>
              <a:defRPr/>
            </a:lvl1pPr>
          </a:lstStyle>
          <a:p>
            <a:pPr lvl="0"/>
            <a:r>
              <a:rPr lang="en-US" altLang="en-US" noProof="0" smtClean="0"/>
              <a:t>Click to edit Master subtitle style</a:t>
            </a:r>
          </a:p>
        </p:txBody>
      </p:sp>
      <p:sp>
        <p:nvSpPr>
          <p:cNvPr id="83972" name="Rectangle 4"/>
          <p:cNvSpPr>
            <a:spLocks noGrp="1" noChangeArrowheads="1"/>
          </p:cNvSpPr>
          <p:nvPr>
            <p:ph type="dt" sz="half" idx="2"/>
          </p:nvPr>
        </p:nvSpPr>
        <p:spPr/>
        <p:txBody>
          <a:bodyPr/>
          <a:lstStyle>
            <a:lvl1pPr>
              <a:defRPr/>
            </a:lvl1pPr>
          </a:lstStyle>
          <a:p>
            <a:endParaRPr lang="en-US" altLang="en-US"/>
          </a:p>
        </p:txBody>
      </p:sp>
      <p:sp>
        <p:nvSpPr>
          <p:cNvPr id="83973" name="Rectangle 5"/>
          <p:cNvSpPr>
            <a:spLocks noGrp="1" noChangeArrowheads="1"/>
          </p:cNvSpPr>
          <p:nvPr>
            <p:ph type="ftr" sz="quarter" idx="3"/>
          </p:nvPr>
        </p:nvSpPr>
        <p:spPr/>
        <p:txBody>
          <a:bodyPr/>
          <a:lstStyle>
            <a:lvl1pPr>
              <a:defRPr/>
            </a:lvl1pPr>
          </a:lstStyle>
          <a:p>
            <a:endParaRPr lang="en-US" altLang="en-US"/>
          </a:p>
        </p:txBody>
      </p:sp>
      <p:sp>
        <p:nvSpPr>
          <p:cNvPr id="83974" name="Rectangle 6"/>
          <p:cNvSpPr>
            <a:spLocks noGrp="1" noChangeArrowheads="1"/>
          </p:cNvSpPr>
          <p:nvPr>
            <p:ph type="sldNum" sz="quarter" idx="4"/>
          </p:nvPr>
        </p:nvSpPr>
        <p:spPr/>
        <p:txBody>
          <a:bodyPr/>
          <a:lstStyle>
            <a:lvl1pPr>
              <a:defRPr/>
            </a:lvl1pPr>
          </a:lstStyle>
          <a:p>
            <a:fld id="{9F8972D2-E5AB-4770-B76B-952C02CFD55B}" type="slidenum">
              <a:rPr lang="en-US" altLang="en-US"/>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D44CA567-675E-4F33-8293-65428B5FBFD3}" type="slidenum">
              <a:rPr lang="en-US" altLang="en-US"/>
              <a:pPr/>
              <a:t>‹#›</a:t>
            </a:fld>
            <a:endParaRPr lang="en-US" altLang="en-US"/>
          </a:p>
        </p:txBody>
      </p:sp>
    </p:spTree>
    <p:extLst>
      <p:ext uri="{BB962C8B-B14F-4D97-AF65-F5344CB8AC3E}">
        <p14:creationId xmlns:p14="http://schemas.microsoft.com/office/powerpoint/2010/main" val="27107305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39025" y="274638"/>
            <a:ext cx="158115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693988" y="274638"/>
            <a:ext cx="4592637"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5B18A16A-6896-4151-9A23-847C8C8BAC97}" type="slidenum">
              <a:rPr lang="en-US" altLang="en-US"/>
              <a:pPr/>
              <a:t>‹#›</a:t>
            </a:fld>
            <a:endParaRPr lang="en-US" altLang="en-US"/>
          </a:p>
        </p:txBody>
      </p:sp>
    </p:spTree>
    <p:extLst>
      <p:ext uri="{BB962C8B-B14F-4D97-AF65-F5344CB8AC3E}">
        <p14:creationId xmlns:p14="http://schemas.microsoft.com/office/powerpoint/2010/main" val="1487555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91138" name="Rectangle 2"/>
          <p:cNvSpPr>
            <a:spLocks noChangeArrowheads="1"/>
          </p:cNvSpPr>
          <p:nvPr/>
        </p:nvSpPr>
        <p:spPr bwMode="auto">
          <a:xfrm>
            <a:off x="136525" y="136525"/>
            <a:ext cx="8866188"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1139" name="Rectangle 3"/>
          <p:cNvSpPr>
            <a:spLocks noGrp="1" noChangeArrowheads="1"/>
          </p:cNvSpPr>
          <p:nvPr>
            <p:ph type="ctrTitle"/>
            <p:custDataLst>
              <p:tags r:id="rId1"/>
            </p:custDataLst>
          </p:nvPr>
        </p:nvSpPr>
        <p:spPr>
          <a:xfrm>
            <a:off x="455613" y="2130425"/>
            <a:ext cx="7313612" cy="1470025"/>
          </a:xfrm>
        </p:spPr>
        <p:txBody>
          <a:bodyPr/>
          <a:lstStyle>
            <a:lvl1pPr>
              <a:defRPr/>
            </a:lvl1pPr>
          </a:lstStyle>
          <a:p>
            <a:pPr lvl="0"/>
            <a:r>
              <a:rPr lang="en-US" altLang="en-US" noProof="0" smtClean="0"/>
              <a:t>Click to edit Master title style</a:t>
            </a:r>
          </a:p>
        </p:txBody>
      </p:sp>
      <p:sp>
        <p:nvSpPr>
          <p:cNvPr id="91140" name="Rectangle 4"/>
          <p:cNvSpPr>
            <a:spLocks noGrp="1" noChangeArrowheads="1"/>
          </p:cNvSpPr>
          <p:nvPr>
            <p:ph type="subTitle" idx="1"/>
            <p:custDataLst>
              <p:tags r:id="rId2"/>
            </p:custDataLst>
          </p:nvPr>
        </p:nvSpPr>
        <p:spPr>
          <a:xfrm>
            <a:off x="455613" y="3886200"/>
            <a:ext cx="7313612" cy="1752600"/>
          </a:xfrm>
        </p:spPr>
        <p:txBody>
          <a:bodyPr/>
          <a:lstStyle>
            <a:lvl1pPr marL="0" indent="0">
              <a:buClr>
                <a:srgbClr val="FFFFFF"/>
              </a:buClr>
              <a:buFontTx/>
              <a:buNone/>
              <a:defRPr/>
            </a:lvl1pPr>
          </a:lstStyle>
          <a:p>
            <a:pPr lvl="0"/>
            <a:r>
              <a:rPr lang="en-US" altLang="en-US" noProof="0" smtClean="0"/>
              <a:t>Click to edit Master subtitle style</a:t>
            </a:r>
          </a:p>
        </p:txBody>
      </p:sp>
      <p:sp>
        <p:nvSpPr>
          <p:cNvPr id="91141" name="Rectangle 5"/>
          <p:cNvSpPr>
            <a:spLocks noGrp="1" noChangeArrowheads="1"/>
          </p:cNvSpPr>
          <p:nvPr>
            <p:ph type="dt" sz="half" idx="2"/>
          </p:nvPr>
        </p:nvSpPr>
        <p:spPr/>
        <p:txBody>
          <a:bodyPr/>
          <a:lstStyle>
            <a:lvl1pPr>
              <a:defRPr/>
            </a:lvl1pPr>
          </a:lstStyle>
          <a:p>
            <a:endParaRPr lang="en-US" altLang="en-US"/>
          </a:p>
        </p:txBody>
      </p:sp>
      <p:sp>
        <p:nvSpPr>
          <p:cNvPr id="91142" name="Rectangle 6"/>
          <p:cNvSpPr>
            <a:spLocks noGrp="1" noChangeArrowheads="1"/>
          </p:cNvSpPr>
          <p:nvPr>
            <p:ph type="ftr" sz="quarter" idx="3"/>
          </p:nvPr>
        </p:nvSpPr>
        <p:spPr/>
        <p:txBody>
          <a:bodyPr/>
          <a:lstStyle>
            <a:lvl1pPr>
              <a:defRPr/>
            </a:lvl1pPr>
          </a:lstStyle>
          <a:p>
            <a:endParaRPr lang="en-US" altLang="en-US"/>
          </a:p>
        </p:txBody>
      </p:sp>
      <p:sp>
        <p:nvSpPr>
          <p:cNvPr id="91143" name="Rectangle 7"/>
          <p:cNvSpPr>
            <a:spLocks noGrp="1" noChangeArrowheads="1"/>
          </p:cNvSpPr>
          <p:nvPr>
            <p:ph type="sldNum" sz="quarter" idx="4"/>
          </p:nvPr>
        </p:nvSpPr>
        <p:spPr/>
        <p:txBody>
          <a:bodyPr/>
          <a:lstStyle>
            <a:lvl1pPr>
              <a:defRPr/>
            </a:lvl1pPr>
          </a:lstStyle>
          <a:p>
            <a:fld id="{B10763CA-FF9C-4CC1-B93C-3C2F17CD1083}" type="slidenum">
              <a:rPr lang="en-US" altLang="en-US"/>
              <a:pPr/>
              <a:t>‹#›</a:t>
            </a:fld>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98524E2F-466B-44F3-9774-7D2AA7A29D50}" type="slidenum">
              <a:rPr lang="en-US" altLang="en-US"/>
              <a:pPr/>
              <a:t>‹#›</a:t>
            </a:fld>
            <a:endParaRPr lang="en-US" altLang="en-US"/>
          </a:p>
        </p:txBody>
      </p:sp>
    </p:spTree>
    <p:extLst>
      <p:ext uri="{BB962C8B-B14F-4D97-AF65-F5344CB8AC3E}">
        <p14:creationId xmlns:p14="http://schemas.microsoft.com/office/powerpoint/2010/main" val="17962268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DB98C980-5788-408A-8522-E6901500025F}" type="slidenum">
              <a:rPr lang="en-US" altLang="en-US"/>
              <a:pPr/>
              <a:t>‹#›</a:t>
            </a:fld>
            <a:endParaRPr lang="en-US" altLang="en-US"/>
          </a:p>
        </p:txBody>
      </p:sp>
    </p:spTree>
    <p:extLst>
      <p:ext uri="{BB962C8B-B14F-4D97-AF65-F5344CB8AC3E}">
        <p14:creationId xmlns:p14="http://schemas.microsoft.com/office/powerpoint/2010/main" val="32302025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600200"/>
            <a:ext cx="403701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600200"/>
            <a:ext cx="40370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DFA0B951-38A4-49A7-9BED-9B029430C8A1}" type="slidenum">
              <a:rPr lang="en-US" altLang="en-US"/>
              <a:pPr/>
              <a:t>‹#›</a:t>
            </a:fld>
            <a:endParaRPr lang="en-US" altLang="en-US"/>
          </a:p>
        </p:txBody>
      </p:sp>
    </p:spTree>
    <p:extLst>
      <p:ext uri="{BB962C8B-B14F-4D97-AF65-F5344CB8AC3E}">
        <p14:creationId xmlns:p14="http://schemas.microsoft.com/office/powerpoint/2010/main" val="20993944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DBB5FA2B-E15E-4480-A5C5-47999BFF6FD2}" type="slidenum">
              <a:rPr lang="en-US" altLang="en-US"/>
              <a:pPr/>
              <a:t>‹#›</a:t>
            </a:fld>
            <a:endParaRPr lang="en-US" altLang="en-US"/>
          </a:p>
        </p:txBody>
      </p:sp>
    </p:spTree>
    <p:extLst>
      <p:ext uri="{BB962C8B-B14F-4D97-AF65-F5344CB8AC3E}">
        <p14:creationId xmlns:p14="http://schemas.microsoft.com/office/powerpoint/2010/main" val="41054045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F6268798-B72D-4F8A-908A-CB437CAD0094}" type="slidenum">
              <a:rPr lang="en-US" altLang="en-US"/>
              <a:pPr/>
              <a:t>‹#›</a:t>
            </a:fld>
            <a:endParaRPr lang="en-US" altLang="en-US"/>
          </a:p>
        </p:txBody>
      </p:sp>
    </p:spTree>
    <p:extLst>
      <p:ext uri="{BB962C8B-B14F-4D97-AF65-F5344CB8AC3E}">
        <p14:creationId xmlns:p14="http://schemas.microsoft.com/office/powerpoint/2010/main" val="5733093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C401D915-2E2B-4A76-9920-B00231C2043C}" type="slidenum">
              <a:rPr lang="en-US" altLang="en-US"/>
              <a:pPr/>
              <a:t>‹#›</a:t>
            </a:fld>
            <a:endParaRPr lang="en-US" altLang="en-US"/>
          </a:p>
        </p:txBody>
      </p:sp>
    </p:spTree>
    <p:extLst>
      <p:ext uri="{BB962C8B-B14F-4D97-AF65-F5344CB8AC3E}">
        <p14:creationId xmlns:p14="http://schemas.microsoft.com/office/powerpoint/2010/main" val="7679812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C68E2FFD-7938-427D-B8ED-3E68C4853F31}" type="slidenum">
              <a:rPr lang="en-US" altLang="en-US"/>
              <a:pPr/>
              <a:t>‹#›</a:t>
            </a:fld>
            <a:endParaRPr lang="en-US" altLang="en-US"/>
          </a:p>
        </p:txBody>
      </p:sp>
    </p:spTree>
    <p:extLst>
      <p:ext uri="{BB962C8B-B14F-4D97-AF65-F5344CB8AC3E}">
        <p14:creationId xmlns:p14="http://schemas.microsoft.com/office/powerpoint/2010/main" val="13263569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8B1B91DD-4C91-428B-B090-FE8FAFA6EC6F}" type="slidenum">
              <a:rPr lang="en-US" altLang="en-US"/>
              <a:pPr/>
              <a:t>‹#›</a:t>
            </a:fld>
            <a:endParaRPr lang="en-US" altLang="en-US"/>
          </a:p>
        </p:txBody>
      </p:sp>
    </p:spTree>
    <p:extLst>
      <p:ext uri="{BB962C8B-B14F-4D97-AF65-F5344CB8AC3E}">
        <p14:creationId xmlns:p14="http://schemas.microsoft.com/office/powerpoint/2010/main" val="40013343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9D1FA638-521F-4C2E-9F85-685175ED843D}" type="slidenum">
              <a:rPr lang="en-US" altLang="en-US"/>
              <a:pPr/>
              <a:t>‹#›</a:t>
            </a:fld>
            <a:endParaRPr lang="en-US" altLang="en-US"/>
          </a:p>
        </p:txBody>
      </p:sp>
    </p:spTree>
    <p:extLst>
      <p:ext uri="{BB962C8B-B14F-4D97-AF65-F5344CB8AC3E}">
        <p14:creationId xmlns:p14="http://schemas.microsoft.com/office/powerpoint/2010/main" val="9347948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6687DB05-9F55-4BCB-A887-8E912FFCF34C}" type="slidenum">
              <a:rPr lang="en-US" altLang="en-US"/>
              <a:pPr/>
              <a:t>‹#›</a:t>
            </a:fld>
            <a:endParaRPr lang="en-US" altLang="en-US"/>
          </a:p>
        </p:txBody>
      </p:sp>
    </p:spTree>
    <p:extLst>
      <p:ext uri="{BB962C8B-B14F-4D97-AF65-F5344CB8AC3E}">
        <p14:creationId xmlns:p14="http://schemas.microsoft.com/office/powerpoint/2010/main" val="28182802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4638"/>
            <a:ext cx="2055813"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613" y="274638"/>
            <a:ext cx="6018212"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1743E36C-0AEC-425B-85D5-24C329D06502}" type="slidenum">
              <a:rPr lang="en-US" altLang="en-US"/>
              <a:pPr/>
              <a:t>‹#›</a:t>
            </a:fld>
            <a:endParaRPr lang="en-US" altLang="en-US"/>
          </a:p>
        </p:txBody>
      </p:sp>
    </p:spTree>
    <p:extLst>
      <p:ext uri="{BB962C8B-B14F-4D97-AF65-F5344CB8AC3E}">
        <p14:creationId xmlns:p14="http://schemas.microsoft.com/office/powerpoint/2010/main" val="1842977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071EEE79-8FF1-4B75-9843-6DC97A26DB30}" type="slidenum">
              <a:rPr lang="en-US" altLang="en-US"/>
              <a:pPr/>
              <a:t>‹#›</a:t>
            </a:fld>
            <a:endParaRPr lang="en-US" altLang="en-US"/>
          </a:p>
        </p:txBody>
      </p:sp>
    </p:spTree>
    <p:extLst>
      <p:ext uri="{BB962C8B-B14F-4D97-AF65-F5344CB8AC3E}">
        <p14:creationId xmlns:p14="http://schemas.microsoft.com/office/powerpoint/2010/main" val="38573550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693988" y="1600200"/>
            <a:ext cx="3086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32488" y="1600200"/>
            <a:ext cx="30876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567D2D53-620A-4C83-BB37-FD3D771692C7}" type="slidenum">
              <a:rPr lang="en-US" altLang="en-US"/>
              <a:pPr/>
              <a:t>‹#›</a:t>
            </a:fld>
            <a:endParaRPr lang="en-US" altLang="en-US"/>
          </a:p>
        </p:txBody>
      </p:sp>
    </p:spTree>
    <p:extLst>
      <p:ext uri="{BB962C8B-B14F-4D97-AF65-F5344CB8AC3E}">
        <p14:creationId xmlns:p14="http://schemas.microsoft.com/office/powerpoint/2010/main" val="3681495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438349EE-ACA0-4A95-8AB4-FD113B4AFD8D}" type="slidenum">
              <a:rPr lang="en-US" altLang="en-US"/>
              <a:pPr/>
              <a:t>‹#›</a:t>
            </a:fld>
            <a:endParaRPr lang="en-US" altLang="en-US"/>
          </a:p>
        </p:txBody>
      </p:sp>
    </p:spTree>
    <p:extLst>
      <p:ext uri="{BB962C8B-B14F-4D97-AF65-F5344CB8AC3E}">
        <p14:creationId xmlns:p14="http://schemas.microsoft.com/office/powerpoint/2010/main" val="20431944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C041B42C-FE28-48E7-9137-28F176A80479}" type="slidenum">
              <a:rPr lang="en-US" altLang="en-US"/>
              <a:pPr/>
              <a:t>‹#›</a:t>
            </a:fld>
            <a:endParaRPr lang="en-US" altLang="en-US"/>
          </a:p>
        </p:txBody>
      </p:sp>
    </p:spTree>
    <p:extLst>
      <p:ext uri="{BB962C8B-B14F-4D97-AF65-F5344CB8AC3E}">
        <p14:creationId xmlns:p14="http://schemas.microsoft.com/office/powerpoint/2010/main" val="38673729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46EA1F70-462A-4F17-A1BA-DB4C7151D6F6}" type="slidenum">
              <a:rPr lang="en-US" altLang="en-US"/>
              <a:pPr/>
              <a:t>‹#›</a:t>
            </a:fld>
            <a:endParaRPr lang="en-US" altLang="en-US"/>
          </a:p>
        </p:txBody>
      </p:sp>
    </p:spTree>
    <p:extLst>
      <p:ext uri="{BB962C8B-B14F-4D97-AF65-F5344CB8AC3E}">
        <p14:creationId xmlns:p14="http://schemas.microsoft.com/office/powerpoint/2010/main" val="25298673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D70348EE-57E8-4944-B037-F8623E090437}" type="slidenum">
              <a:rPr lang="en-US" altLang="en-US"/>
              <a:pPr/>
              <a:t>‹#›</a:t>
            </a:fld>
            <a:endParaRPr lang="en-US" altLang="en-US"/>
          </a:p>
        </p:txBody>
      </p:sp>
    </p:spTree>
    <p:extLst>
      <p:ext uri="{BB962C8B-B14F-4D97-AF65-F5344CB8AC3E}">
        <p14:creationId xmlns:p14="http://schemas.microsoft.com/office/powerpoint/2010/main" val="3861538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6910A1B1-DE7F-4D8F-B6EB-C71DDF8AFD5B}" type="slidenum">
              <a:rPr lang="en-US" altLang="en-US"/>
              <a:pPr/>
              <a:t>‹#›</a:t>
            </a:fld>
            <a:endParaRPr lang="en-US" altLang="en-US"/>
          </a:p>
        </p:txBody>
      </p:sp>
    </p:spTree>
    <p:extLst>
      <p:ext uri="{BB962C8B-B14F-4D97-AF65-F5344CB8AC3E}">
        <p14:creationId xmlns:p14="http://schemas.microsoft.com/office/powerpoint/2010/main" val="39070867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5.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custDataLst>
              <p:tags r:id="rId13"/>
            </p:custDataLst>
          </p:nvPr>
        </p:nvSpPr>
        <p:spPr bwMode="auto">
          <a:xfrm>
            <a:off x="2703513" y="274638"/>
            <a:ext cx="6316662"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63491" name="Rectangle 3"/>
          <p:cNvSpPr>
            <a:spLocks noGrp="1" noChangeArrowheads="1"/>
          </p:cNvSpPr>
          <p:nvPr>
            <p:ph type="body" idx="1"/>
            <p:custDataLst>
              <p:tags r:id="rId14"/>
            </p:custDataLst>
          </p:nvPr>
        </p:nvSpPr>
        <p:spPr bwMode="auto">
          <a:xfrm>
            <a:off x="2693988" y="1600200"/>
            <a:ext cx="6326187"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349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Times New Roman" pitchFamily="18" charset="0"/>
              </a:defRPr>
            </a:lvl1pPr>
          </a:lstStyle>
          <a:p>
            <a:endParaRPr lang="en-US" altLang="en-US"/>
          </a:p>
        </p:txBody>
      </p:sp>
      <p:sp>
        <p:nvSpPr>
          <p:cNvPr id="6349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Times New Roman" pitchFamily="18" charset="0"/>
              </a:defRPr>
            </a:lvl1pPr>
          </a:lstStyle>
          <a:p>
            <a:endParaRPr lang="en-US" altLang="en-US"/>
          </a:p>
        </p:txBody>
      </p:sp>
      <p:sp>
        <p:nvSpPr>
          <p:cNvPr id="6349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Times New Roman" pitchFamily="18" charset="0"/>
              </a:defRPr>
            </a:lvl1pPr>
          </a:lstStyle>
          <a:p>
            <a:fld id="{18F9DF79-F356-444F-91DC-BE4808150EE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60"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rtl="0" eaLnBrk="1" fontAlgn="base" hangingPunct="1">
        <a:spcBef>
          <a:spcPct val="0"/>
        </a:spcBef>
        <a:spcAft>
          <a:spcPct val="0"/>
        </a:spcAft>
        <a:buClr>
          <a:schemeClr val="tx1"/>
        </a:buClr>
        <a:defRPr sz="3200">
          <a:solidFill>
            <a:schemeClr val="tx1"/>
          </a:solidFill>
          <a:latin typeface="+mj-lt"/>
          <a:ea typeface="+mj-ea"/>
          <a:cs typeface="+mj-cs"/>
        </a:defRPr>
      </a:lvl1pPr>
      <a:lvl2pPr algn="l" rtl="0" eaLnBrk="1" fontAlgn="base" hangingPunct="1">
        <a:spcBef>
          <a:spcPct val="0"/>
        </a:spcBef>
        <a:spcAft>
          <a:spcPct val="0"/>
        </a:spcAft>
        <a:buClr>
          <a:schemeClr val="tx1"/>
        </a:buClr>
        <a:defRPr sz="3200">
          <a:solidFill>
            <a:schemeClr val="tx1"/>
          </a:solidFill>
          <a:latin typeface="Arial" charset="0"/>
          <a:cs typeface="Arial" charset="0"/>
        </a:defRPr>
      </a:lvl2pPr>
      <a:lvl3pPr algn="l" rtl="0" eaLnBrk="1" fontAlgn="base" hangingPunct="1">
        <a:spcBef>
          <a:spcPct val="0"/>
        </a:spcBef>
        <a:spcAft>
          <a:spcPct val="0"/>
        </a:spcAft>
        <a:buClr>
          <a:schemeClr val="tx1"/>
        </a:buClr>
        <a:defRPr sz="3200">
          <a:solidFill>
            <a:schemeClr val="tx1"/>
          </a:solidFill>
          <a:latin typeface="Arial" charset="0"/>
          <a:cs typeface="Arial" charset="0"/>
        </a:defRPr>
      </a:lvl3pPr>
      <a:lvl4pPr algn="l" rtl="0" eaLnBrk="1" fontAlgn="base" hangingPunct="1">
        <a:spcBef>
          <a:spcPct val="0"/>
        </a:spcBef>
        <a:spcAft>
          <a:spcPct val="0"/>
        </a:spcAft>
        <a:buClr>
          <a:schemeClr val="tx1"/>
        </a:buClr>
        <a:defRPr sz="3200">
          <a:solidFill>
            <a:schemeClr val="tx1"/>
          </a:solidFill>
          <a:latin typeface="Arial" charset="0"/>
          <a:cs typeface="Arial" charset="0"/>
        </a:defRPr>
      </a:lvl4pPr>
      <a:lvl5pPr algn="l" rtl="0" eaLnBrk="1" fontAlgn="base" hangingPunct="1">
        <a:spcBef>
          <a:spcPct val="0"/>
        </a:spcBef>
        <a:spcAft>
          <a:spcPct val="0"/>
        </a:spcAft>
        <a:buClr>
          <a:schemeClr val="tx1"/>
        </a:buClr>
        <a:defRPr sz="3200">
          <a:solidFill>
            <a:schemeClr val="tx1"/>
          </a:solidFill>
          <a:latin typeface="Arial" charset="0"/>
          <a:cs typeface="Arial" charset="0"/>
        </a:defRPr>
      </a:lvl5pPr>
      <a:lvl6pPr marL="457200" algn="l" rtl="0" eaLnBrk="1" fontAlgn="base" hangingPunct="1">
        <a:spcBef>
          <a:spcPct val="0"/>
        </a:spcBef>
        <a:spcAft>
          <a:spcPct val="0"/>
        </a:spcAft>
        <a:buClr>
          <a:schemeClr val="tx1"/>
        </a:buClr>
        <a:defRPr sz="3200">
          <a:solidFill>
            <a:schemeClr val="tx1"/>
          </a:solidFill>
          <a:latin typeface="Arial" charset="0"/>
          <a:cs typeface="Arial" charset="0"/>
        </a:defRPr>
      </a:lvl6pPr>
      <a:lvl7pPr marL="914400" algn="l" rtl="0" eaLnBrk="1" fontAlgn="base" hangingPunct="1">
        <a:spcBef>
          <a:spcPct val="0"/>
        </a:spcBef>
        <a:spcAft>
          <a:spcPct val="0"/>
        </a:spcAft>
        <a:buClr>
          <a:schemeClr val="tx1"/>
        </a:buClr>
        <a:defRPr sz="3200">
          <a:solidFill>
            <a:schemeClr val="tx1"/>
          </a:solidFill>
          <a:latin typeface="Arial" charset="0"/>
          <a:cs typeface="Arial" charset="0"/>
        </a:defRPr>
      </a:lvl7pPr>
      <a:lvl8pPr marL="1371600" algn="l" rtl="0" eaLnBrk="1" fontAlgn="base" hangingPunct="1">
        <a:spcBef>
          <a:spcPct val="0"/>
        </a:spcBef>
        <a:spcAft>
          <a:spcPct val="0"/>
        </a:spcAft>
        <a:buClr>
          <a:schemeClr val="tx1"/>
        </a:buClr>
        <a:defRPr sz="3200">
          <a:solidFill>
            <a:schemeClr val="tx1"/>
          </a:solidFill>
          <a:latin typeface="Arial" charset="0"/>
          <a:cs typeface="Arial" charset="0"/>
        </a:defRPr>
      </a:lvl8pPr>
      <a:lvl9pPr marL="1828800" algn="l" rtl="0" eaLnBrk="1" fontAlgn="base" hangingPunct="1">
        <a:spcBef>
          <a:spcPct val="0"/>
        </a:spcBef>
        <a:spcAft>
          <a:spcPct val="0"/>
        </a:spcAft>
        <a:buClr>
          <a:schemeClr val="tx1"/>
        </a:buClr>
        <a:defRPr sz="3200">
          <a:solidFill>
            <a:schemeClr val="tx1"/>
          </a:solidFill>
          <a:latin typeface="Arial" charset="0"/>
          <a:cs typeface="Arial" charset="0"/>
        </a:defRPr>
      </a:lvl9pPr>
    </p:titleStyle>
    <p:bodyStyle>
      <a:lvl1pPr marL="342900" indent="-342900" algn="l" rtl="0" eaLnBrk="1" fontAlgn="base" hangingPunct="1">
        <a:spcBef>
          <a:spcPct val="20000"/>
        </a:spcBef>
        <a:spcAft>
          <a:spcPct val="0"/>
        </a:spcAft>
        <a:buClr>
          <a:schemeClr val="tx1"/>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400">
          <a:solidFill>
            <a:schemeClr val="tx1"/>
          </a:solidFill>
          <a:latin typeface="+mn-lt"/>
          <a:cs typeface="+mn-cs"/>
        </a:defRPr>
      </a:lvl2pPr>
      <a:lvl3pPr marL="1143000" indent="-228600" algn="l" rtl="0" eaLnBrk="1" fontAlgn="base" hangingPunct="1">
        <a:spcBef>
          <a:spcPct val="20000"/>
        </a:spcBef>
        <a:spcAft>
          <a:spcPct val="0"/>
        </a:spcAft>
        <a:buClr>
          <a:schemeClr val="tx1"/>
        </a:buClr>
        <a:buChar char="•"/>
        <a:defRPr sz="2400">
          <a:solidFill>
            <a:schemeClr val="tx1"/>
          </a:solidFill>
          <a:latin typeface="+mn-lt"/>
          <a:cs typeface="+mn-cs"/>
        </a:defRPr>
      </a:lvl3pPr>
      <a:lvl4pPr marL="1600200" indent="-228600" algn="l" rtl="0" eaLnBrk="1" fontAlgn="base" hangingPunct="1">
        <a:spcBef>
          <a:spcPct val="20000"/>
        </a:spcBef>
        <a:spcAft>
          <a:spcPct val="0"/>
        </a:spcAft>
        <a:buClr>
          <a:schemeClr val="tx1"/>
        </a:buClr>
        <a:buChar char="•"/>
        <a:defRPr sz="2400">
          <a:solidFill>
            <a:schemeClr val="tx1"/>
          </a:solidFill>
          <a:latin typeface="+mn-lt"/>
          <a:cs typeface="+mn-cs"/>
        </a:defRPr>
      </a:lvl4pPr>
      <a:lvl5pPr marL="2057400" indent="-228600" algn="l" rtl="0" eaLnBrk="1" fontAlgn="base" hangingPunct="1">
        <a:spcBef>
          <a:spcPct val="20000"/>
        </a:spcBef>
        <a:spcAft>
          <a:spcPct val="0"/>
        </a:spcAft>
        <a:buClr>
          <a:schemeClr val="tx1"/>
        </a:buClr>
        <a:buChar char="•"/>
        <a:defRPr sz="2400">
          <a:solidFill>
            <a:schemeClr val="tx1"/>
          </a:solidFill>
          <a:latin typeface="+mn-lt"/>
          <a:cs typeface="+mn-cs"/>
        </a:defRPr>
      </a:lvl5pPr>
      <a:lvl6pPr marL="2514600" indent="-228600" algn="l" rtl="0" eaLnBrk="1" fontAlgn="base" hangingPunct="1">
        <a:spcBef>
          <a:spcPct val="20000"/>
        </a:spcBef>
        <a:spcAft>
          <a:spcPct val="0"/>
        </a:spcAft>
        <a:buClr>
          <a:schemeClr val="tx1"/>
        </a:buClr>
        <a:buChar char="•"/>
        <a:defRPr sz="2400">
          <a:solidFill>
            <a:schemeClr val="tx1"/>
          </a:solidFill>
          <a:latin typeface="+mn-lt"/>
          <a:cs typeface="+mn-cs"/>
        </a:defRPr>
      </a:lvl6pPr>
      <a:lvl7pPr marL="2971800" indent="-228600" algn="l" rtl="0" eaLnBrk="1" fontAlgn="base" hangingPunct="1">
        <a:spcBef>
          <a:spcPct val="20000"/>
        </a:spcBef>
        <a:spcAft>
          <a:spcPct val="0"/>
        </a:spcAft>
        <a:buClr>
          <a:schemeClr val="tx1"/>
        </a:buClr>
        <a:buChar char="•"/>
        <a:defRPr sz="2400">
          <a:solidFill>
            <a:schemeClr val="tx1"/>
          </a:solidFill>
          <a:latin typeface="+mn-lt"/>
          <a:cs typeface="+mn-cs"/>
        </a:defRPr>
      </a:lvl7pPr>
      <a:lvl8pPr marL="3429000" indent="-228600" algn="l" rtl="0" eaLnBrk="1" fontAlgn="base" hangingPunct="1">
        <a:spcBef>
          <a:spcPct val="20000"/>
        </a:spcBef>
        <a:spcAft>
          <a:spcPct val="0"/>
        </a:spcAft>
        <a:buClr>
          <a:schemeClr val="tx1"/>
        </a:buClr>
        <a:buChar char="•"/>
        <a:defRPr sz="2400">
          <a:solidFill>
            <a:schemeClr val="tx1"/>
          </a:solidFill>
          <a:latin typeface="+mn-lt"/>
          <a:cs typeface="+mn-cs"/>
        </a:defRPr>
      </a:lvl8pPr>
      <a:lvl9pPr marL="3886200" indent="-228600" algn="l" rtl="0" eaLnBrk="1" fontAlgn="base" hangingPunct="1">
        <a:spcBef>
          <a:spcPct val="20000"/>
        </a:spcBef>
        <a:spcAft>
          <a:spcPct val="0"/>
        </a:spcAft>
        <a:buClr>
          <a:schemeClr val="tx1"/>
        </a:buClr>
        <a:buChar char="•"/>
        <a:defRPr sz="2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90114" name="Rectangle 2"/>
          <p:cNvSpPr>
            <a:spLocks noChangeArrowheads="1"/>
          </p:cNvSpPr>
          <p:nvPr/>
        </p:nvSpPr>
        <p:spPr bwMode="auto">
          <a:xfrm>
            <a:off x="136525" y="136525"/>
            <a:ext cx="8866188"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15" name="Rectangle 3"/>
          <p:cNvSpPr>
            <a:spLocks noGrp="1" noChangeArrowheads="1"/>
          </p:cNvSpPr>
          <p:nvPr>
            <p:ph type="title"/>
            <p:custDataLst>
              <p:tags r:id="rId13"/>
            </p:custDataLst>
          </p:nvPr>
        </p:nvSpPr>
        <p:spPr bwMode="auto">
          <a:xfrm>
            <a:off x="455613" y="274638"/>
            <a:ext cx="8226425"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90116" name="Rectangle 4"/>
          <p:cNvSpPr>
            <a:spLocks noGrp="1" noChangeArrowheads="1"/>
          </p:cNvSpPr>
          <p:nvPr>
            <p:ph type="body" idx="1"/>
            <p:custDataLst>
              <p:tags r:id="rId14"/>
            </p:custDataLst>
          </p:nvPr>
        </p:nvSpPr>
        <p:spPr bwMode="auto">
          <a:xfrm>
            <a:off x="455613" y="1600200"/>
            <a:ext cx="8226425"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90117" name="Rectangle 5"/>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90118" name="Rectangle 6"/>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90119" name="Rectangle 7"/>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14B0BCF6-D0AA-44D6-AD2E-F3697FCF8F29}"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6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l" rtl="0" fontAlgn="base">
        <a:spcBef>
          <a:spcPct val="0"/>
        </a:spcBef>
        <a:spcAft>
          <a:spcPct val="0"/>
        </a:spcAft>
        <a:buClr>
          <a:schemeClr val="tx1"/>
        </a:buClr>
        <a:defRPr sz="3200">
          <a:solidFill>
            <a:schemeClr val="tx1"/>
          </a:solidFill>
          <a:latin typeface="+mj-lt"/>
          <a:ea typeface="+mj-ea"/>
          <a:cs typeface="+mj-cs"/>
        </a:defRPr>
      </a:lvl1pPr>
      <a:lvl2pPr algn="l" rtl="0" fontAlgn="base">
        <a:spcBef>
          <a:spcPct val="0"/>
        </a:spcBef>
        <a:spcAft>
          <a:spcPct val="0"/>
        </a:spcAft>
        <a:buClr>
          <a:schemeClr val="tx1"/>
        </a:buClr>
        <a:defRPr sz="3200">
          <a:solidFill>
            <a:schemeClr val="tx1"/>
          </a:solidFill>
          <a:latin typeface="Arial" charset="0"/>
        </a:defRPr>
      </a:lvl2pPr>
      <a:lvl3pPr algn="l" rtl="0" fontAlgn="base">
        <a:spcBef>
          <a:spcPct val="0"/>
        </a:spcBef>
        <a:spcAft>
          <a:spcPct val="0"/>
        </a:spcAft>
        <a:buClr>
          <a:schemeClr val="tx1"/>
        </a:buClr>
        <a:defRPr sz="3200">
          <a:solidFill>
            <a:schemeClr val="tx1"/>
          </a:solidFill>
          <a:latin typeface="Arial" charset="0"/>
        </a:defRPr>
      </a:lvl3pPr>
      <a:lvl4pPr algn="l" rtl="0" fontAlgn="base">
        <a:spcBef>
          <a:spcPct val="0"/>
        </a:spcBef>
        <a:spcAft>
          <a:spcPct val="0"/>
        </a:spcAft>
        <a:buClr>
          <a:schemeClr val="tx1"/>
        </a:buClr>
        <a:defRPr sz="3200">
          <a:solidFill>
            <a:schemeClr val="tx1"/>
          </a:solidFill>
          <a:latin typeface="Arial" charset="0"/>
        </a:defRPr>
      </a:lvl4pPr>
      <a:lvl5pPr algn="l" rtl="0" fontAlgn="base">
        <a:spcBef>
          <a:spcPct val="0"/>
        </a:spcBef>
        <a:spcAft>
          <a:spcPct val="0"/>
        </a:spcAft>
        <a:buClr>
          <a:schemeClr val="tx1"/>
        </a:buClr>
        <a:defRPr sz="3200">
          <a:solidFill>
            <a:schemeClr val="tx1"/>
          </a:solidFill>
          <a:latin typeface="Arial" charset="0"/>
        </a:defRPr>
      </a:lvl5pPr>
      <a:lvl6pPr marL="457200" algn="l" rtl="0" fontAlgn="base">
        <a:spcBef>
          <a:spcPct val="0"/>
        </a:spcBef>
        <a:spcAft>
          <a:spcPct val="0"/>
        </a:spcAft>
        <a:buClr>
          <a:schemeClr val="tx1"/>
        </a:buClr>
        <a:defRPr sz="3200">
          <a:solidFill>
            <a:schemeClr val="tx1"/>
          </a:solidFill>
          <a:latin typeface="Arial" charset="0"/>
        </a:defRPr>
      </a:lvl6pPr>
      <a:lvl7pPr marL="914400" algn="l" rtl="0" fontAlgn="base">
        <a:spcBef>
          <a:spcPct val="0"/>
        </a:spcBef>
        <a:spcAft>
          <a:spcPct val="0"/>
        </a:spcAft>
        <a:buClr>
          <a:schemeClr val="tx1"/>
        </a:buClr>
        <a:defRPr sz="3200">
          <a:solidFill>
            <a:schemeClr val="tx1"/>
          </a:solidFill>
          <a:latin typeface="Arial" charset="0"/>
        </a:defRPr>
      </a:lvl7pPr>
      <a:lvl8pPr marL="1371600" algn="l" rtl="0" fontAlgn="base">
        <a:spcBef>
          <a:spcPct val="0"/>
        </a:spcBef>
        <a:spcAft>
          <a:spcPct val="0"/>
        </a:spcAft>
        <a:buClr>
          <a:schemeClr val="tx1"/>
        </a:buClr>
        <a:defRPr sz="3200">
          <a:solidFill>
            <a:schemeClr val="tx1"/>
          </a:solidFill>
          <a:latin typeface="Arial" charset="0"/>
        </a:defRPr>
      </a:lvl8pPr>
      <a:lvl9pPr marL="1828800" algn="l" rtl="0" fontAlgn="base">
        <a:spcBef>
          <a:spcPct val="0"/>
        </a:spcBef>
        <a:spcAft>
          <a:spcPct val="0"/>
        </a:spcAft>
        <a:buClr>
          <a:schemeClr val="tx1"/>
        </a:buClr>
        <a:defRPr sz="3200">
          <a:solidFill>
            <a:schemeClr val="tx1"/>
          </a:solidFill>
          <a:latin typeface="Arial" charset="0"/>
        </a:defRPr>
      </a:lvl9pPr>
    </p:titleStyle>
    <p:bodyStyle>
      <a:lvl1pPr marL="342900" indent="-342900" algn="l" rtl="0" fontAlgn="base">
        <a:spcBef>
          <a:spcPct val="20000"/>
        </a:spcBef>
        <a:spcAft>
          <a:spcPct val="0"/>
        </a:spcAft>
        <a:buClr>
          <a:schemeClr val="tx1"/>
        </a:buClr>
        <a:buChar char="•"/>
        <a:defRPr sz="2400">
          <a:solidFill>
            <a:schemeClr val="tx1"/>
          </a:solidFill>
          <a:latin typeface="+mn-lt"/>
          <a:ea typeface="+mn-ea"/>
          <a:cs typeface="+mn-cs"/>
        </a:defRPr>
      </a:lvl1pPr>
      <a:lvl2pPr marL="742950" indent="-285750" algn="l" rtl="0" fontAlgn="base">
        <a:spcBef>
          <a:spcPct val="20000"/>
        </a:spcBef>
        <a:spcAft>
          <a:spcPct val="0"/>
        </a:spcAft>
        <a:buClr>
          <a:schemeClr val="tx1"/>
        </a:buClr>
        <a:buChar char="•"/>
        <a:defRPr sz="2400">
          <a:solidFill>
            <a:schemeClr val="tx1"/>
          </a:solidFill>
          <a:latin typeface="+mn-lt"/>
        </a:defRPr>
      </a:lvl2pPr>
      <a:lvl3pPr marL="1143000" indent="-228600" algn="l" rtl="0" fontAlgn="base">
        <a:spcBef>
          <a:spcPct val="20000"/>
        </a:spcBef>
        <a:spcAft>
          <a:spcPct val="0"/>
        </a:spcAft>
        <a:buClr>
          <a:schemeClr val="tx1"/>
        </a:buClr>
        <a:buChar char="•"/>
        <a:defRPr sz="2400">
          <a:solidFill>
            <a:schemeClr val="tx1"/>
          </a:solidFill>
          <a:latin typeface="+mn-lt"/>
        </a:defRPr>
      </a:lvl3pPr>
      <a:lvl4pPr marL="1600200" indent="-228600" algn="l" rtl="0" fontAlgn="base">
        <a:spcBef>
          <a:spcPct val="20000"/>
        </a:spcBef>
        <a:spcAft>
          <a:spcPct val="0"/>
        </a:spcAft>
        <a:buClr>
          <a:schemeClr val="tx1"/>
        </a:buClr>
        <a:buChar char="•"/>
        <a:defRPr sz="2400">
          <a:solidFill>
            <a:schemeClr val="tx1"/>
          </a:solidFill>
          <a:latin typeface="+mn-lt"/>
        </a:defRPr>
      </a:lvl4pPr>
      <a:lvl5pPr marL="2057400" indent="-228600" algn="l" rtl="0" fontAlgn="base">
        <a:spcBef>
          <a:spcPct val="20000"/>
        </a:spcBef>
        <a:spcAft>
          <a:spcPct val="0"/>
        </a:spcAft>
        <a:buClr>
          <a:schemeClr val="tx1"/>
        </a:buClr>
        <a:buChar char="•"/>
        <a:defRPr sz="2400">
          <a:solidFill>
            <a:schemeClr val="tx1"/>
          </a:solidFill>
          <a:latin typeface="+mn-lt"/>
        </a:defRPr>
      </a:lvl5pPr>
      <a:lvl6pPr marL="2514600" indent="-228600" algn="l" rtl="0" fontAlgn="base">
        <a:spcBef>
          <a:spcPct val="20000"/>
        </a:spcBef>
        <a:spcAft>
          <a:spcPct val="0"/>
        </a:spcAft>
        <a:buClr>
          <a:schemeClr val="tx1"/>
        </a:buClr>
        <a:buChar char="•"/>
        <a:defRPr sz="2400">
          <a:solidFill>
            <a:schemeClr val="tx1"/>
          </a:solidFill>
          <a:latin typeface="+mn-lt"/>
        </a:defRPr>
      </a:lvl6pPr>
      <a:lvl7pPr marL="2971800" indent="-228600" algn="l" rtl="0" fontAlgn="base">
        <a:spcBef>
          <a:spcPct val="20000"/>
        </a:spcBef>
        <a:spcAft>
          <a:spcPct val="0"/>
        </a:spcAft>
        <a:buClr>
          <a:schemeClr val="tx1"/>
        </a:buClr>
        <a:buChar char="•"/>
        <a:defRPr sz="2400">
          <a:solidFill>
            <a:schemeClr val="tx1"/>
          </a:solidFill>
          <a:latin typeface="+mn-lt"/>
        </a:defRPr>
      </a:lvl7pPr>
      <a:lvl8pPr marL="3429000" indent="-228600" algn="l" rtl="0" fontAlgn="base">
        <a:spcBef>
          <a:spcPct val="20000"/>
        </a:spcBef>
        <a:spcAft>
          <a:spcPct val="0"/>
        </a:spcAft>
        <a:buClr>
          <a:schemeClr val="tx1"/>
        </a:buClr>
        <a:buChar char="•"/>
        <a:defRPr sz="2400">
          <a:solidFill>
            <a:schemeClr val="tx1"/>
          </a:solidFill>
          <a:latin typeface="+mn-lt"/>
        </a:defRPr>
      </a:lvl8pPr>
      <a:lvl9pPr marL="3886200" indent="-228600" algn="l" rtl="0" fontAlgn="base">
        <a:spcBef>
          <a:spcPct val="20000"/>
        </a:spcBef>
        <a:spcAft>
          <a:spcPct val="0"/>
        </a:spcAft>
        <a:buClr>
          <a:schemeClr val="tx1"/>
        </a:buClr>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4.wav"/><Relationship Id="rId1" Type="http://schemas.openxmlformats.org/officeDocument/2006/relationships/slideLayout" Target="../slideLayouts/slideLayout13.xml"/><Relationship Id="rId4" Type="http://schemas.openxmlformats.org/officeDocument/2006/relationships/audio" Target="../media/audio4.wav"/></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audio" Target="../media/audio5.wav"/><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audio" Target="../media/audio2.wav"/><Relationship Id="rId1" Type="http://schemas.openxmlformats.org/officeDocument/2006/relationships/slideLayout" Target="../slideLayouts/slideLayout13.xml"/><Relationship Id="rId4" Type="http://schemas.openxmlformats.org/officeDocument/2006/relationships/audio" Target="../media/audio2.wav"/></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2.wav"/><Relationship Id="rId1" Type="http://schemas.openxmlformats.org/officeDocument/2006/relationships/slideLayout" Target="../slideLayouts/slideLayout13.xml"/><Relationship Id="rId5" Type="http://schemas.openxmlformats.org/officeDocument/2006/relationships/audio" Target="../media/audio2.wav"/><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ctrTitle"/>
          </p:nvPr>
        </p:nvSpPr>
        <p:spPr/>
        <p:txBody>
          <a:bodyPr/>
          <a:lstStyle/>
          <a:p>
            <a:r>
              <a:rPr lang="en-US" altLang="en-US" b="1" dirty="0" smtClean="0"/>
              <a:t>Midwest Tornado Day: Nov. 17, 2013</a:t>
            </a:r>
            <a:endParaRPr lang="en-US" altLang="en-US" b="1" dirty="0"/>
          </a:p>
        </p:txBody>
      </p:sp>
      <p:sp>
        <p:nvSpPr>
          <p:cNvPr id="200707" name="Rectangle 3"/>
          <p:cNvSpPr>
            <a:spLocks noGrp="1" noChangeArrowheads="1"/>
          </p:cNvSpPr>
          <p:nvPr>
            <p:ph type="subTitle" idx="1"/>
          </p:nvPr>
        </p:nvSpPr>
        <p:spPr/>
        <p:txBody>
          <a:bodyPr/>
          <a:lstStyle/>
          <a:p>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2000">
        <p:sndAc>
          <p:stSnd>
            <p:snd r:embed="rId2" name="wind.wav"/>
          </p:stSnd>
        </p:sndAc>
      </p:transition>
    </mc:Choice>
    <mc:Fallback xmlns="">
      <p:transition spd="slow">
        <p:sndAc>
          <p:stSnd>
            <p:snd r:embed="rId3" name="wind.wav"/>
          </p:stSnd>
        </p:sndAc>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762000"/>
          </a:xfrm>
        </p:spPr>
        <p:txBody>
          <a:bodyPr/>
          <a:lstStyle/>
          <a:p>
            <a:r>
              <a:rPr lang="en-US" sz="2400" dirty="0" smtClean="0"/>
              <a:t>East Peoria resident Billy Vestal evacuates with his daughter,</a:t>
            </a:r>
            <a:endParaRPr lang="en-US" sz="2400" dirty="0"/>
          </a:p>
        </p:txBody>
      </p:sp>
      <p:sp>
        <p:nvSpPr>
          <p:cNvPr id="3" name="Content Placeholder 2"/>
          <p:cNvSpPr>
            <a:spLocks noGrp="1"/>
          </p:cNvSpPr>
          <p:nvPr>
            <p:ph idx="1"/>
          </p:nvPr>
        </p:nvSpPr>
        <p:spPr/>
        <p:txBody>
          <a:bodyPr/>
          <a:lstStyle/>
          <a:p>
            <a:endParaRPr lang="en-US" dirty="0"/>
          </a:p>
        </p:txBody>
      </p:sp>
      <p:pic>
        <p:nvPicPr>
          <p:cNvPr id="2263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0"/>
            <a:ext cx="9144000"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19809342"/>
      </p:ext>
    </p:extLst>
  </p:cSld>
  <p:clrMapOvr>
    <a:masterClrMapping/>
  </p:clrMapOvr>
  <mc:AlternateContent xmlns:mc="http://schemas.openxmlformats.org/markup-compatibility/2006" xmlns:p14="http://schemas.microsoft.com/office/powerpoint/2010/main">
    <mc:Choice Requires="p14">
      <p:transition spd="slow" p14:dur="2000">
        <p:sndAc>
          <p:stSnd loop="1">
            <p:snd r:embed="rId2" name="windsound.wav"/>
          </p:stSnd>
        </p:sndAc>
      </p:transition>
    </mc:Choice>
    <mc:Fallback xmlns="">
      <p:transition spd="slow">
        <p:sndAc>
          <p:stSnd loop="1">
            <p:snd r:embed="rId4" name="windsound.wav"/>
          </p:stSnd>
        </p:sndAc>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a:xfrm>
            <a:off x="0" y="0"/>
            <a:ext cx="9144000" cy="921657"/>
          </a:xfrm>
        </p:spPr>
        <p:txBody>
          <a:bodyPr/>
          <a:lstStyle/>
          <a:p>
            <a:r>
              <a:rPr lang="en-US" altLang="en-US" sz="2400" dirty="0" smtClean="0"/>
              <a:t>A neighborhood in Washington, Ill., is left in ruins after a tornado tore through the northern part of the town</a:t>
            </a:r>
            <a:endParaRPr lang="en-US" altLang="en-US" sz="2400" dirty="0"/>
          </a:p>
        </p:txBody>
      </p:sp>
      <p:sp>
        <p:nvSpPr>
          <p:cNvPr id="203779" name="Rectangle 3"/>
          <p:cNvSpPr>
            <a:spLocks noGrp="1" noChangeArrowheads="1"/>
          </p:cNvSpPr>
          <p:nvPr>
            <p:ph type="body" idx="1"/>
          </p:nvPr>
        </p:nvSpPr>
        <p:spPr/>
        <p:txBody>
          <a:bodyPr/>
          <a:lstStyle/>
          <a:p>
            <a:endParaRPr lang="en-US" altLang="en-US" dirty="0"/>
          </a:p>
        </p:txBody>
      </p:sp>
      <p:pic>
        <p:nvPicPr>
          <p:cNvPr id="20378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21657"/>
            <a:ext cx="9144000" cy="59363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18" y="-1"/>
            <a:ext cx="9126681" cy="1447801"/>
          </a:xfrm>
        </p:spPr>
        <p:txBody>
          <a:bodyPr/>
          <a:lstStyle/>
          <a:p>
            <a:r>
              <a:rPr lang="en-US" sz="2800" dirty="0" smtClean="0"/>
              <a:t>Washington, Ill., firefighters stand in the middle of Devonshire Street on the North side of Washington, Ill., after a tornado leveled at least fifty homes, </a:t>
            </a:r>
            <a:endParaRPr lang="en-US" sz="2800" dirty="0"/>
          </a:p>
        </p:txBody>
      </p:sp>
      <p:sp>
        <p:nvSpPr>
          <p:cNvPr id="3" name="Content Placeholder 2"/>
          <p:cNvSpPr>
            <a:spLocks noGrp="1"/>
          </p:cNvSpPr>
          <p:nvPr>
            <p:ph idx="1"/>
          </p:nvPr>
        </p:nvSpPr>
        <p:spPr/>
        <p:txBody>
          <a:bodyPr/>
          <a:lstStyle/>
          <a:p>
            <a:endParaRPr lang="en-US" dirty="0"/>
          </a:p>
        </p:txBody>
      </p:sp>
      <p:pic>
        <p:nvPicPr>
          <p:cNvPr id="2252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18" y="1666587"/>
            <a:ext cx="9161318" cy="5191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037643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078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7" y="228600"/>
            <a:ext cx="9144000" cy="64298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31771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088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782"/>
            <a:ext cx="9144000" cy="68372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155356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099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245"/>
            <a:ext cx="9144000" cy="68337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011156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637" y="0"/>
            <a:ext cx="3965864" cy="6858000"/>
          </a:xfrm>
        </p:spPr>
        <p:txBody>
          <a:bodyPr/>
          <a:lstStyle/>
          <a:p>
            <a:r>
              <a:rPr lang="en-US" sz="2400" dirty="0" smtClean="0"/>
              <a:t>A view of part of Washington, Ill. is seen from Mackenzie Street in Washington, Sunday, Nov. 17, 2013 after a tornado moved through the area. Intense thunderstorms and tornadoes swept across the Midwest on Sunday, causing extensive damage in several central Illinois communities while sending people to their basements for shelter and even prompting officials at Soldier Field in Chicago to evacuate the stands and delay the Bears game. </a:t>
            </a:r>
            <a:endParaRPr lang="en-US" sz="2400" dirty="0"/>
          </a:p>
        </p:txBody>
      </p:sp>
      <p:pic>
        <p:nvPicPr>
          <p:cNvPr id="2201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0500" y="0"/>
            <a:ext cx="51435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019321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109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433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700664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140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4090"/>
            <a:ext cx="9144000" cy="60814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762747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09" y="0"/>
            <a:ext cx="9116291" cy="762000"/>
          </a:xfrm>
        </p:spPr>
        <p:txBody>
          <a:bodyPr/>
          <a:lstStyle/>
          <a:p>
            <a:r>
              <a:rPr lang="en-US" dirty="0" smtClean="0"/>
              <a:t>tornado damage to Fire Station in Kokomo </a:t>
            </a:r>
            <a:endParaRPr lang="en-US" dirty="0"/>
          </a:p>
        </p:txBody>
      </p:sp>
      <p:sp>
        <p:nvSpPr>
          <p:cNvPr id="3" name="Content Placeholder 2"/>
          <p:cNvSpPr>
            <a:spLocks noGrp="1"/>
          </p:cNvSpPr>
          <p:nvPr>
            <p:ph idx="1"/>
          </p:nvPr>
        </p:nvSpPr>
        <p:spPr/>
        <p:txBody>
          <a:bodyPr/>
          <a:lstStyle/>
          <a:p>
            <a:endParaRPr lang="en-US" dirty="0"/>
          </a:p>
        </p:txBody>
      </p:sp>
      <p:pic>
        <p:nvPicPr>
          <p:cNvPr id="2119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144000"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765381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p:txBody>
          <a:bodyPr/>
          <a:lstStyle/>
          <a:p>
            <a:endParaRPr lang="en-US" altLang="en-US"/>
          </a:p>
        </p:txBody>
      </p:sp>
      <p:sp>
        <p:nvSpPr>
          <p:cNvPr id="201731" name="Rectangle 3"/>
          <p:cNvSpPr>
            <a:spLocks noGrp="1" noChangeArrowheads="1"/>
          </p:cNvSpPr>
          <p:nvPr>
            <p:ph type="body" idx="1"/>
          </p:nvPr>
        </p:nvSpPr>
        <p:spPr/>
        <p:txBody>
          <a:bodyPr/>
          <a:lstStyle/>
          <a:p>
            <a:endParaRPr lang="en-US" altLang="en-US"/>
          </a:p>
        </p:txBody>
      </p:sp>
      <p:pic>
        <p:nvPicPr>
          <p:cNvPr id="201732" name="Picture 4" descr="K:\my documents\Joe's Stuff\maps\USA states\tornado states nov 20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9144000" cy="601966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2000">
        <p:sndAc>
          <p:stSnd loop="1">
            <p:snd r:embed="rId2" name="THUNDE~11.WAV"/>
          </p:stSnd>
        </p:sndAc>
      </p:transition>
    </mc:Choice>
    <mc:Fallback>
      <p:transition spd="slow">
        <p:sndAc>
          <p:stSnd loop="1">
            <p:snd r:embed="rId2" name="THUNDE~11.WAV"/>
          </p:stSnd>
        </p:sndAc>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129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049221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18" y="0"/>
            <a:ext cx="9126682" cy="762000"/>
          </a:xfrm>
        </p:spPr>
        <p:txBody>
          <a:bodyPr/>
          <a:lstStyle/>
          <a:p>
            <a:r>
              <a:rPr lang="en-US" dirty="0" smtClean="0"/>
              <a:t>devastation through the north end of </a:t>
            </a:r>
            <a:r>
              <a:rPr lang="en-US" dirty="0" err="1" smtClean="0"/>
              <a:t>Pekin</a:t>
            </a:r>
            <a:r>
              <a:rPr lang="en-US" dirty="0" smtClean="0"/>
              <a:t>, Il.</a:t>
            </a:r>
            <a:endParaRPr lang="en-US" dirty="0"/>
          </a:p>
        </p:txBody>
      </p:sp>
      <p:sp>
        <p:nvSpPr>
          <p:cNvPr id="3" name="Content Placeholder 2"/>
          <p:cNvSpPr>
            <a:spLocks noGrp="1"/>
          </p:cNvSpPr>
          <p:nvPr>
            <p:ph idx="1"/>
          </p:nvPr>
        </p:nvSpPr>
        <p:spPr/>
        <p:txBody>
          <a:bodyPr/>
          <a:lstStyle/>
          <a:p>
            <a:endParaRPr lang="en-US" dirty="0"/>
          </a:p>
        </p:txBody>
      </p:sp>
      <p:pic>
        <p:nvPicPr>
          <p:cNvPr id="2150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144000"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895968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4324349" cy="6583362"/>
          </a:xfrm>
        </p:spPr>
        <p:txBody>
          <a:bodyPr/>
          <a:lstStyle/>
          <a:p>
            <a:r>
              <a:rPr lang="en-US" sz="2800" dirty="0" smtClean="0"/>
              <a:t>Shirley Wolf says she hung on to her dog Sammy for dear life as a tornado destroyed her home at 306 </a:t>
            </a:r>
            <a:r>
              <a:rPr lang="en-US" sz="2800" dirty="0" err="1" smtClean="0"/>
              <a:t>Delshire</a:t>
            </a:r>
            <a:r>
              <a:rPr lang="en-US" sz="2800" dirty="0" smtClean="0"/>
              <a:t> in </a:t>
            </a:r>
            <a:r>
              <a:rPr lang="en-US" sz="2800" dirty="0" err="1" smtClean="0"/>
              <a:t>Pekin</a:t>
            </a:r>
            <a:r>
              <a:rPr lang="en-US" sz="2800" dirty="0" smtClean="0"/>
              <a:t>, </a:t>
            </a:r>
            <a:r>
              <a:rPr lang="en-US" sz="2800" dirty="0" err="1" smtClean="0"/>
              <a:t>Il.,Sunday</a:t>
            </a:r>
            <a:r>
              <a:rPr lang="en-US" sz="2800" dirty="0" smtClean="0"/>
              <a:t>, Nov. 17, 2013. Intense thunderstorms and tornadoes swept across the Midwest on Sunday, causing extensive damage in several central Illinois communities while sending people to their basements for shelter. </a:t>
            </a:r>
            <a:endParaRPr lang="en-US" sz="2800" dirty="0"/>
          </a:p>
        </p:txBody>
      </p:sp>
      <p:pic>
        <p:nvPicPr>
          <p:cNvPr id="2170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4350" y="0"/>
            <a:ext cx="481965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183376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787" y="-96983"/>
            <a:ext cx="8226425" cy="1143000"/>
          </a:xfrm>
        </p:spPr>
        <p:txBody>
          <a:bodyPr/>
          <a:lstStyle/>
          <a:p>
            <a:r>
              <a:rPr lang="en-US" dirty="0" err="1" smtClean="0"/>
              <a:t>Pekin</a:t>
            </a:r>
            <a:endParaRPr lang="en-US" dirty="0"/>
          </a:p>
        </p:txBody>
      </p:sp>
      <p:sp>
        <p:nvSpPr>
          <p:cNvPr id="3" name="Content Placeholder 2"/>
          <p:cNvSpPr>
            <a:spLocks noGrp="1"/>
          </p:cNvSpPr>
          <p:nvPr>
            <p:ph idx="1"/>
          </p:nvPr>
        </p:nvSpPr>
        <p:spPr/>
        <p:txBody>
          <a:bodyPr/>
          <a:lstStyle/>
          <a:p>
            <a:endParaRPr lang="en-US" dirty="0"/>
          </a:p>
        </p:txBody>
      </p:sp>
      <p:pic>
        <p:nvPicPr>
          <p:cNvPr id="2181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46017"/>
            <a:ext cx="9144000" cy="5791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52428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787" y="0"/>
            <a:ext cx="8226425" cy="685800"/>
          </a:xfrm>
        </p:spPr>
        <p:txBody>
          <a:bodyPr/>
          <a:lstStyle/>
          <a:p>
            <a:r>
              <a:rPr lang="en-US" dirty="0" err="1" smtClean="0"/>
              <a:t>Pekin</a:t>
            </a:r>
            <a:endParaRPr lang="en-US" dirty="0"/>
          </a:p>
        </p:txBody>
      </p:sp>
      <p:sp>
        <p:nvSpPr>
          <p:cNvPr id="3" name="Content Placeholder 2"/>
          <p:cNvSpPr>
            <a:spLocks noGrp="1"/>
          </p:cNvSpPr>
          <p:nvPr>
            <p:ph idx="1"/>
          </p:nvPr>
        </p:nvSpPr>
        <p:spPr/>
        <p:txBody>
          <a:bodyPr/>
          <a:lstStyle/>
          <a:p>
            <a:endParaRPr lang="en-US" dirty="0"/>
          </a:p>
        </p:txBody>
      </p:sp>
      <p:pic>
        <p:nvPicPr>
          <p:cNvPr id="2191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144000"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0126670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lstStyle/>
          <a:p>
            <a:r>
              <a:rPr lang="en-US" dirty="0" err="1" smtClean="0"/>
              <a:t>Pekin</a:t>
            </a:r>
            <a:endParaRPr lang="en-US" dirty="0"/>
          </a:p>
        </p:txBody>
      </p:sp>
      <p:sp>
        <p:nvSpPr>
          <p:cNvPr id="3" name="Content Placeholder 2"/>
          <p:cNvSpPr>
            <a:spLocks noGrp="1"/>
          </p:cNvSpPr>
          <p:nvPr>
            <p:ph idx="1"/>
          </p:nvPr>
        </p:nvSpPr>
        <p:spPr/>
        <p:txBody>
          <a:bodyPr/>
          <a:lstStyle/>
          <a:p>
            <a:endParaRPr lang="en-US" dirty="0"/>
          </a:p>
        </p:txBody>
      </p:sp>
      <p:pic>
        <p:nvPicPr>
          <p:cNvPr id="2211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144000"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027867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lstStyle/>
          <a:p>
            <a:r>
              <a:rPr lang="en-US" dirty="0" smtClean="0"/>
              <a:t>in Normal, Ill. The apartment was damaged</a:t>
            </a:r>
            <a:endParaRPr lang="en-US" dirty="0"/>
          </a:p>
        </p:txBody>
      </p:sp>
      <p:sp>
        <p:nvSpPr>
          <p:cNvPr id="3" name="Content Placeholder 2"/>
          <p:cNvSpPr>
            <a:spLocks noGrp="1"/>
          </p:cNvSpPr>
          <p:nvPr>
            <p:ph idx="1"/>
          </p:nvPr>
        </p:nvSpPr>
        <p:spPr/>
        <p:txBody>
          <a:bodyPr/>
          <a:lstStyle/>
          <a:p>
            <a:endParaRPr lang="en-US" dirty="0"/>
          </a:p>
        </p:txBody>
      </p:sp>
      <p:pic>
        <p:nvPicPr>
          <p:cNvPr id="2160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76515"/>
            <a:ext cx="9144000" cy="60814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701180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914400"/>
          </a:xfrm>
        </p:spPr>
        <p:txBody>
          <a:bodyPr/>
          <a:lstStyle/>
          <a:p>
            <a:r>
              <a:rPr lang="en-US" dirty="0" smtClean="0"/>
              <a:t>A cattle shed in the Town of </a:t>
            </a:r>
            <a:r>
              <a:rPr lang="en-US" dirty="0" err="1" smtClean="0"/>
              <a:t>Hustisford</a:t>
            </a:r>
            <a:r>
              <a:rPr lang="en-US" dirty="0" smtClean="0"/>
              <a:t>, Wis.</a:t>
            </a:r>
            <a:endParaRPr lang="en-US" dirty="0"/>
          </a:p>
        </p:txBody>
      </p:sp>
      <p:sp>
        <p:nvSpPr>
          <p:cNvPr id="3" name="Content Placeholder 2"/>
          <p:cNvSpPr>
            <a:spLocks noGrp="1"/>
          </p:cNvSpPr>
          <p:nvPr>
            <p:ph idx="1"/>
          </p:nvPr>
        </p:nvSpPr>
        <p:spPr/>
        <p:txBody>
          <a:bodyPr/>
          <a:lstStyle/>
          <a:p>
            <a:endParaRPr lang="en-US" dirty="0"/>
          </a:p>
        </p:txBody>
      </p:sp>
      <p:pic>
        <p:nvPicPr>
          <p:cNvPr id="2222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4" y="1143000"/>
            <a:ext cx="9144000" cy="51525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56447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8"/>
            <a:ext cx="8226425" cy="792162"/>
          </a:xfrm>
        </p:spPr>
        <p:txBody>
          <a:bodyPr/>
          <a:lstStyle/>
          <a:p>
            <a:r>
              <a:rPr lang="en-US" dirty="0" smtClean="0"/>
              <a:t>    A garage in the Town of </a:t>
            </a:r>
            <a:r>
              <a:rPr lang="en-US" dirty="0" err="1" smtClean="0"/>
              <a:t>Hustisford</a:t>
            </a:r>
            <a:r>
              <a:rPr lang="en-US" dirty="0" smtClean="0"/>
              <a:t> </a:t>
            </a:r>
            <a:endParaRPr lang="en-US" dirty="0"/>
          </a:p>
        </p:txBody>
      </p:sp>
      <p:sp>
        <p:nvSpPr>
          <p:cNvPr id="3" name="Content Placeholder 2"/>
          <p:cNvSpPr>
            <a:spLocks noGrp="1"/>
          </p:cNvSpPr>
          <p:nvPr>
            <p:ph idx="1"/>
          </p:nvPr>
        </p:nvSpPr>
        <p:spPr/>
        <p:txBody>
          <a:bodyPr/>
          <a:lstStyle/>
          <a:p>
            <a:endParaRPr lang="en-US" dirty="0"/>
          </a:p>
        </p:txBody>
      </p:sp>
      <p:pic>
        <p:nvPicPr>
          <p:cNvPr id="2232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18" y="1219200"/>
            <a:ext cx="9144000" cy="51525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999978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6425" cy="838200"/>
          </a:xfrm>
        </p:spPr>
        <p:txBody>
          <a:bodyPr/>
          <a:lstStyle/>
          <a:p>
            <a:r>
              <a:rPr lang="en-US" dirty="0" smtClean="0"/>
              <a:t>Webster Groves, Mo.</a:t>
            </a:r>
            <a:endParaRPr lang="en-US" dirty="0"/>
          </a:p>
        </p:txBody>
      </p:sp>
      <p:sp>
        <p:nvSpPr>
          <p:cNvPr id="3" name="Content Placeholder 2"/>
          <p:cNvSpPr>
            <a:spLocks noGrp="1"/>
          </p:cNvSpPr>
          <p:nvPr>
            <p:ph idx="1"/>
          </p:nvPr>
        </p:nvSpPr>
        <p:spPr/>
        <p:txBody>
          <a:bodyPr/>
          <a:lstStyle/>
          <a:p>
            <a:endParaRPr lang="en-US" dirty="0"/>
          </a:p>
        </p:txBody>
      </p:sp>
      <p:pic>
        <p:nvPicPr>
          <p:cNvPr id="2242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2" y="900380"/>
            <a:ext cx="9154391" cy="59576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108865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283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63008"/>
            <a:ext cx="9144000" cy="5131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99041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7189"/>
            <a:ext cx="9144000" cy="68436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838200" y="4495800"/>
            <a:ext cx="8226425" cy="1295400"/>
          </a:xfrm>
        </p:spPr>
        <p:txBody>
          <a:bodyPr/>
          <a:lstStyle/>
          <a:p>
            <a:pPr algn="ctr"/>
            <a:r>
              <a:rPr lang="en-US" b="1" dirty="0" smtClean="0">
                <a:solidFill>
                  <a:schemeClr val="bg2">
                    <a:lumMod val="20000"/>
                    <a:lumOff val="80000"/>
                  </a:schemeClr>
                </a:solidFill>
              </a:rPr>
              <a:t>An estimated 14 tornadoes touched down &amp; 8 people died</a:t>
            </a:r>
            <a:endParaRPr lang="en-US" b="1" dirty="0">
              <a:solidFill>
                <a:schemeClr val="bg2">
                  <a:lumMod val="20000"/>
                  <a:lumOff val="80000"/>
                </a:schemeClr>
              </a:solidFill>
            </a:endParaRPr>
          </a:p>
        </p:txBody>
      </p:sp>
    </p:spTree>
    <p:extLst>
      <p:ext uri="{BB962C8B-B14F-4D97-AF65-F5344CB8AC3E}">
        <p14:creationId xmlns:p14="http://schemas.microsoft.com/office/powerpoint/2010/main" val="2952594943"/>
      </p:ext>
    </p:extLst>
  </p:cSld>
  <p:clrMapOvr>
    <a:masterClrMapping/>
  </p:clrMapOvr>
  <mc:AlternateContent xmlns:mc="http://schemas.openxmlformats.org/markup-compatibility/2006">
    <mc:Choice xmlns:p14="http://schemas.microsoft.com/office/powerpoint/2010/main" Requires="p14">
      <p:transition spd="slow" p14:dur="2000">
        <p:sndAc>
          <p:stSnd loop="1">
            <p:snd r:embed="rId2" name="SOFT_PIA.WAV"/>
          </p:stSnd>
        </p:sndAc>
      </p:transition>
    </mc:Choice>
    <mc:Fallback>
      <p:transition spd="slow">
        <p:sndAc>
          <p:stSnd loop="1">
            <p:snd r:embed="rId2" name="SOFT_PIA.WAV"/>
          </p:stSnd>
        </p:sndAc>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6" name="Rectangle 4"/>
          <p:cNvSpPr>
            <a:spLocks noGrp="1" noChangeArrowheads="1"/>
          </p:cNvSpPr>
          <p:nvPr>
            <p:ph type="ctrTitle"/>
          </p:nvPr>
        </p:nvSpPr>
        <p:spPr>
          <a:xfrm>
            <a:off x="457200" y="152400"/>
            <a:ext cx="7313612" cy="1470025"/>
          </a:xfrm>
        </p:spPr>
        <p:txBody>
          <a:bodyPr/>
          <a:lstStyle/>
          <a:p>
            <a:r>
              <a:rPr lang="en-US" altLang="en-US" sz="4000" b="1" dirty="0" smtClean="0"/>
              <a:t>Touchdowns in seven states</a:t>
            </a:r>
            <a:endParaRPr lang="en-US" altLang="en-US" sz="4000" b="1" dirty="0"/>
          </a:p>
        </p:txBody>
      </p:sp>
      <p:sp>
        <p:nvSpPr>
          <p:cNvPr id="202757" name="Rectangle 5"/>
          <p:cNvSpPr>
            <a:spLocks noGrp="1" noChangeArrowheads="1"/>
          </p:cNvSpPr>
          <p:nvPr>
            <p:ph type="subTitle" idx="1"/>
          </p:nvPr>
        </p:nvSpPr>
        <p:spPr>
          <a:xfrm>
            <a:off x="455612" y="1828800"/>
            <a:ext cx="8307387" cy="4724400"/>
          </a:xfrm>
        </p:spPr>
        <p:txBody>
          <a:bodyPr/>
          <a:lstStyle/>
          <a:p>
            <a:r>
              <a:rPr lang="en-US" b="1" dirty="0" smtClean="0"/>
              <a:t>As a powerful tornado bore down on their Illinois farmhouse, Curt </a:t>
            </a:r>
            <a:r>
              <a:rPr lang="en-US" b="1" dirty="0" err="1" smtClean="0"/>
              <a:t>Zehr's</a:t>
            </a:r>
            <a:r>
              <a:rPr lang="en-US" b="1" dirty="0" smtClean="0"/>
              <a:t> wife and adult son didn't have time to do anything but scramble down the stairs into their basement. Uninjured, the pair looked out moments later to find the house gone and the sun out and "right on top" of them, </a:t>
            </a:r>
            <a:r>
              <a:rPr lang="en-US" b="1" dirty="0" err="1" smtClean="0"/>
              <a:t>Zehr</a:t>
            </a:r>
            <a:r>
              <a:rPr lang="en-US" b="1" dirty="0" smtClean="0"/>
              <a:t> said. The home on the outskirts of Washington, Ill., was swept up and scattered over hundreds of yards by one of the dozens of tornadoes and intense thunderstorms that swept across the Midwest on Sunday, leaving at least six people dead and unleashing powerful winds that flattened entire neighborhoods, flipped over cars and uprooted trees.</a:t>
            </a:r>
            <a:endParaRPr lang="en-US" b="1"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12173"/>
            <a:ext cx="9144000"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0" y="412173"/>
            <a:ext cx="9143999" cy="1417638"/>
          </a:xfrm>
        </p:spPr>
        <p:txBody>
          <a:bodyPr/>
          <a:lstStyle/>
          <a:p>
            <a:r>
              <a:rPr lang="en-US" sz="2800" dirty="0" smtClean="0">
                <a:solidFill>
                  <a:srgbClr val="FFFFCC"/>
                </a:solidFill>
              </a:rPr>
              <a:t>Fans evacuate the stadium because of weather after a game between the Chicago Bears and the Baltimore Ravens was delayed </a:t>
            </a:r>
            <a:endParaRPr lang="en-US" sz="2800" dirty="0">
              <a:solidFill>
                <a:srgbClr val="FFFFCC"/>
              </a:solidFill>
            </a:endParaRPr>
          </a:p>
        </p:txBody>
      </p:sp>
    </p:spTree>
    <p:extLst>
      <p:ext uri="{BB962C8B-B14F-4D97-AF65-F5344CB8AC3E}">
        <p14:creationId xmlns:p14="http://schemas.microsoft.com/office/powerpoint/2010/main" val="3398227301"/>
      </p:ext>
    </p:extLst>
  </p:cSld>
  <p:clrMapOvr>
    <a:masterClrMapping/>
  </p:clrMapOvr>
  <mc:AlternateContent xmlns:mc="http://schemas.openxmlformats.org/markup-compatibility/2006" xmlns:p14="http://schemas.microsoft.com/office/powerpoint/2010/main">
    <mc:Choice Requires="p14">
      <p:transition spd="slow" p14:dur="2000">
        <p:sndAc>
          <p:stSnd loop="1">
            <p:snd r:embed="rId2" name="THUNDE~11.WAV"/>
          </p:stSnd>
        </p:sndAc>
      </p:transition>
    </mc:Choice>
    <mc:Fallback xmlns="">
      <p:transition spd="slow">
        <p:sndAc>
          <p:stSnd loop="1">
            <p:snd r:embed="rId4" name="THUNDE~11.WAV"/>
          </p:stSnd>
        </p:sndAc>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293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7" y="685800"/>
            <a:ext cx="9144000"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157213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9638" y="3576638"/>
            <a:ext cx="9525" cy="9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000"/>
            <a:ext cx="9143999" cy="676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782085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9891"/>
            <a:ext cx="9144000" cy="60382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4761718"/>
      </p:ext>
    </p:extLst>
  </p:cSld>
  <p:clrMapOvr>
    <a:masterClrMapping/>
  </p:clrMapOvr>
  <mc:AlternateContent xmlns:mc="http://schemas.openxmlformats.org/markup-compatibility/2006" xmlns:p14="http://schemas.microsoft.com/office/powerpoint/2010/main">
    <mc:Choice Requires="p14">
      <p:transition spd="slow" p14:dur="2000">
        <p:sndAc>
          <p:stSnd loop="1">
            <p:snd r:embed="rId2" name="THUNDE~11.WAV"/>
          </p:stSnd>
        </p:sndAc>
      </p:transition>
    </mc:Choice>
    <mc:Fallback xmlns="">
      <p:transition spd="slow">
        <p:sndAc>
          <p:stSnd loop="1">
            <p:snd r:embed="rId5" name="THUNDE~11.WAV"/>
          </p:stSnd>
        </p:sndAc>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44"/>
            <a:ext cx="9131840" cy="6867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4329043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RNRSTYLE" val="Indezine_SM_Title"/>
</p:tagLst>
</file>

<file path=ppt/tags/tag2.xml><?xml version="1.0" encoding="utf-8"?>
<p:tagLst xmlns:a="http://schemas.openxmlformats.org/drawingml/2006/main" xmlns:r="http://schemas.openxmlformats.org/officeDocument/2006/relationships" xmlns:p="http://schemas.openxmlformats.org/presentationml/2006/main">
  <p:tag name="RNRSTYLE" val="Indezine_SM_Text"/>
</p:tagLst>
</file>

<file path=ppt/tags/tag3.xml><?xml version="1.0" encoding="utf-8"?>
<p:tagLst xmlns:a="http://schemas.openxmlformats.org/drawingml/2006/main" xmlns:r="http://schemas.openxmlformats.org/officeDocument/2006/relationships" xmlns:p="http://schemas.openxmlformats.org/presentationml/2006/main">
  <p:tag name="RNRSTYLE" val="Indezine_TM_Title"/>
</p:tagLst>
</file>

<file path=ppt/tags/tag4.xml><?xml version="1.0" encoding="utf-8"?>
<p:tagLst xmlns:a="http://schemas.openxmlformats.org/drawingml/2006/main" xmlns:r="http://schemas.openxmlformats.org/officeDocument/2006/relationships" xmlns:p="http://schemas.openxmlformats.org/presentationml/2006/main">
  <p:tag name="RNRSTYLE" val="Indezine_TM_Text"/>
</p:tagLst>
</file>

<file path=ppt/tags/tag5.xml><?xml version="1.0" encoding="utf-8"?>
<p:tagLst xmlns:a="http://schemas.openxmlformats.org/drawingml/2006/main" xmlns:r="http://schemas.openxmlformats.org/officeDocument/2006/relationships" xmlns:p="http://schemas.openxmlformats.org/presentationml/2006/main">
  <p:tag name="RNRSTYLE" val="Indezine_SM2_Title"/>
</p:tagLst>
</file>

<file path=ppt/tags/tag6.xml><?xml version="1.0" encoding="utf-8"?>
<p:tagLst xmlns:a="http://schemas.openxmlformats.org/drawingml/2006/main" xmlns:r="http://schemas.openxmlformats.org/officeDocument/2006/relationships" xmlns:p="http://schemas.openxmlformats.org/presentationml/2006/main">
  <p:tag name="RNRSTYLE" val="Indezine_SM2_Text"/>
</p:tagLst>
</file>

<file path=ppt/tags/tag7.xml><?xml version="1.0" encoding="utf-8"?>
<p:tagLst xmlns:a="http://schemas.openxmlformats.org/drawingml/2006/main" xmlns:r="http://schemas.openxmlformats.org/officeDocument/2006/relationships" xmlns:p="http://schemas.openxmlformats.org/presentationml/2006/main">
  <p:tag name="RNRSTYLE" val="Indezine_TM2_Title"/>
</p:tagLst>
</file>

<file path=ppt/tags/tag8.xml><?xml version="1.0" encoding="utf-8"?>
<p:tagLst xmlns:a="http://schemas.openxmlformats.org/drawingml/2006/main" xmlns:r="http://schemas.openxmlformats.org/officeDocument/2006/relationships" xmlns:p="http://schemas.openxmlformats.org/presentationml/2006/main">
  <p:tag name="RNRSTYLE" val="Indezine_TM2_Text"/>
</p:tagLst>
</file>

<file path=ppt/theme/theme1.xml><?xml version="1.0" encoding="utf-8"?>
<a:theme xmlns:a="http://schemas.openxmlformats.org/drawingml/2006/main" name="tornado">
  <a:themeElements>
    <a:clrScheme name="Custom Design 2">
      <a:dk1>
        <a:srgbClr val="000000"/>
      </a:dk1>
      <a:lt1>
        <a:srgbClr val="CCCCCC"/>
      </a:lt1>
      <a:dk2>
        <a:srgbClr val="000000"/>
      </a:dk2>
      <a:lt2>
        <a:srgbClr val="666666"/>
      </a:lt2>
      <a:accent1>
        <a:srgbClr val="803962"/>
      </a:accent1>
      <a:accent2>
        <a:srgbClr val="804A26"/>
      </a:accent2>
      <a:accent3>
        <a:srgbClr val="E2E2E2"/>
      </a:accent3>
      <a:accent4>
        <a:srgbClr val="000000"/>
      </a:accent4>
      <a:accent5>
        <a:srgbClr val="C0AEB7"/>
      </a:accent5>
      <a:accent6>
        <a:srgbClr val="734221"/>
      </a:accent6>
      <a:hlink>
        <a:srgbClr val="803939"/>
      </a:hlink>
      <a:folHlink>
        <a:srgbClr val="6E5D22"/>
      </a:folHlink>
    </a:clrScheme>
    <a:fontScheme name="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CCCCCC"/>
        </a:lt1>
        <a:dk2>
          <a:srgbClr val="000000"/>
        </a:dk2>
        <a:lt2>
          <a:srgbClr val="666666"/>
        </a:lt2>
        <a:accent1>
          <a:srgbClr val="E03F3F"/>
        </a:accent1>
        <a:accent2>
          <a:srgbClr val="A31A1A"/>
        </a:accent2>
        <a:accent3>
          <a:srgbClr val="E2E2E2"/>
        </a:accent3>
        <a:accent4>
          <a:srgbClr val="000000"/>
        </a:accent4>
        <a:accent5>
          <a:srgbClr val="EDAFAF"/>
        </a:accent5>
        <a:accent6>
          <a:srgbClr val="931616"/>
        </a:accent6>
        <a:hlink>
          <a:srgbClr val="661010"/>
        </a:hlink>
        <a:folHlink>
          <a:srgbClr val="854242"/>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CCCCCC"/>
        </a:lt1>
        <a:dk2>
          <a:srgbClr val="000000"/>
        </a:dk2>
        <a:lt2>
          <a:srgbClr val="666666"/>
        </a:lt2>
        <a:accent1>
          <a:srgbClr val="803962"/>
        </a:accent1>
        <a:accent2>
          <a:srgbClr val="804A26"/>
        </a:accent2>
        <a:accent3>
          <a:srgbClr val="E2E2E2"/>
        </a:accent3>
        <a:accent4>
          <a:srgbClr val="000000"/>
        </a:accent4>
        <a:accent5>
          <a:srgbClr val="C0AEB7"/>
        </a:accent5>
        <a:accent6>
          <a:srgbClr val="734221"/>
        </a:accent6>
        <a:hlink>
          <a:srgbClr val="803939"/>
        </a:hlink>
        <a:folHlink>
          <a:srgbClr val="6E5D22"/>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CCCCCC"/>
        </a:lt1>
        <a:dk2>
          <a:srgbClr val="000000"/>
        </a:dk2>
        <a:lt2>
          <a:srgbClr val="666666"/>
        </a:lt2>
        <a:accent1>
          <a:srgbClr val="335966"/>
        </a:accent1>
        <a:accent2>
          <a:srgbClr val="803939"/>
        </a:accent2>
        <a:accent3>
          <a:srgbClr val="E2E2E2"/>
        </a:accent3>
        <a:accent4>
          <a:srgbClr val="000000"/>
        </a:accent4>
        <a:accent5>
          <a:srgbClr val="ADB5B8"/>
        </a:accent5>
        <a:accent6>
          <a:srgbClr val="733333"/>
        </a:accent6>
        <a:hlink>
          <a:srgbClr val="526614"/>
        </a:hlink>
        <a:folHlink>
          <a:srgbClr val="553366"/>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CCCCCC"/>
        </a:lt1>
        <a:dk2>
          <a:srgbClr val="000000"/>
        </a:dk2>
        <a:lt2>
          <a:srgbClr val="666666"/>
        </a:lt2>
        <a:accent1>
          <a:srgbClr val="803939"/>
        </a:accent1>
        <a:accent2>
          <a:srgbClr val="736017"/>
        </a:accent2>
        <a:accent3>
          <a:srgbClr val="E2E2E2"/>
        </a:accent3>
        <a:accent4>
          <a:srgbClr val="000000"/>
        </a:accent4>
        <a:accent5>
          <a:srgbClr val="C0AEAE"/>
        </a:accent5>
        <a:accent6>
          <a:srgbClr val="685614"/>
        </a:accent6>
        <a:hlink>
          <a:srgbClr val="4A4080"/>
        </a:hlink>
        <a:folHlink>
          <a:srgbClr val="146614"/>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CCCCCC"/>
        </a:lt1>
        <a:dk2>
          <a:srgbClr val="000000"/>
        </a:dk2>
        <a:lt2>
          <a:srgbClr val="666666"/>
        </a:lt2>
        <a:accent1>
          <a:srgbClr val="ECEC00"/>
        </a:accent1>
        <a:accent2>
          <a:srgbClr val="E6CB00"/>
        </a:accent2>
        <a:accent3>
          <a:srgbClr val="E2E2E2"/>
        </a:accent3>
        <a:accent4>
          <a:srgbClr val="000000"/>
        </a:accent4>
        <a:accent5>
          <a:srgbClr val="F4F4AA"/>
        </a:accent5>
        <a:accent6>
          <a:srgbClr val="D0B800"/>
        </a:accent6>
        <a:hlink>
          <a:srgbClr val="837D00"/>
        </a:hlink>
        <a:folHlink>
          <a:srgbClr val="A39000"/>
        </a:folHlink>
      </a:clrScheme>
      <a:clrMap bg1="lt1" tx1="dk1" bg2="lt2" tx2="dk2" accent1="accent1" accent2="accent2" accent3="accent3" accent4="accent4" accent5="accent5" accent6="accent6" hlink="hlink" folHlink="folHlink"/>
    </a:extraClrScheme>
    <a:extraClrScheme>
      <a:clrScheme name="Custom Design 6">
        <a:dk1>
          <a:srgbClr val="000000"/>
        </a:dk1>
        <a:lt1>
          <a:srgbClr val="CCCCCC"/>
        </a:lt1>
        <a:dk2>
          <a:srgbClr val="000000"/>
        </a:dk2>
        <a:lt2>
          <a:srgbClr val="666666"/>
        </a:lt2>
        <a:accent1>
          <a:srgbClr val="806919"/>
        </a:accent1>
        <a:accent2>
          <a:srgbClr val="688019"/>
        </a:accent2>
        <a:accent3>
          <a:srgbClr val="E2E2E2"/>
        </a:accent3>
        <a:accent4>
          <a:srgbClr val="000000"/>
        </a:accent4>
        <a:accent5>
          <a:srgbClr val="C0B9AB"/>
        </a:accent5>
        <a:accent6>
          <a:srgbClr val="5E7316"/>
        </a:accent6>
        <a:hlink>
          <a:srgbClr val="15616B"/>
        </a:hlink>
        <a:folHlink>
          <a:srgbClr val="807E19"/>
        </a:folHlink>
      </a:clrScheme>
      <a:clrMap bg1="lt1" tx1="dk1" bg2="lt2" tx2="dk2" accent1="accent1" accent2="accent2" accent3="accent3" accent4="accent4" accent5="accent5" accent6="accent6" hlink="hlink" folHlink="folHlink"/>
    </a:extraClrScheme>
    <a:extraClrScheme>
      <a:clrScheme name="Custom Design 7">
        <a:dk1>
          <a:srgbClr val="000000"/>
        </a:dk1>
        <a:lt1>
          <a:srgbClr val="CCCCCC"/>
        </a:lt1>
        <a:dk2>
          <a:srgbClr val="000000"/>
        </a:dk2>
        <a:lt2>
          <a:srgbClr val="666666"/>
        </a:lt2>
        <a:accent1>
          <a:srgbClr val="803966"/>
        </a:accent1>
        <a:accent2>
          <a:srgbClr val="666514"/>
        </a:accent2>
        <a:accent3>
          <a:srgbClr val="E2E2E2"/>
        </a:accent3>
        <a:accent4>
          <a:srgbClr val="000000"/>
        </a:accent4>
        <a:accent5>
          <a:srgbClr val="C0AEB8"/>
        </a:accent5>
        <a:accent6>
          <a:srgbClr val="5C5B11"/>
        </a:accent6>
        <a:hlink>
          <a:srgbClr val="804733"/>
        </a:hlink>
        <a:folHlink>
          <a:srgbClr val="342E66"/>
        </a:folHlink>
      </a:clrScheme>
      <a:clrMap bg1="lt1" tx1="dk1" bg2="lt2" tx2="dk2" accent1="accent1" accent2="accent2" accent3="accent3" accent4="accent4" accent5="accent5" accent6="accent6" hlink="hlink" folHlink="folHlink"/>
    </a:extraClrScheme>
    <a:extraClrScheme>
      <a:clrScheme name="Custom Design 8">
        <a:dk1>
          <a:srgbClr val="000000"/>
        </a:dk1>
        <a:lt1>
          <a:srgbClr val="CCCCCC"/>
        </a:lt1>
        <a:dk2>
          <a:srgbClr val="000000"/>
        </a:dk2>
        <a:lt2>
          <a:srgbClr val="666666"/>
        </a:lt2>
        <a:accent1>
          <a:srgbClr val="804119"/>
        </a:accent1>
        <a:accent2>
          <a:srgbClr val="197280"/>
        </a:accent2>
        <a:accent3>
          <a:srgbClr val="E2E2E2"/>
        </a:accent3>
        <a:accent4>
          <a:srgbClr val="000000"/>
        </a:accent4>
        <a:accent5>
          <a:srgbClr val="C0B0AB"/>
        </a:accent5>
        <a:accent6>
          <a:srgbClr val="166773"/>
        </a:accent6>
        <a:hlink>
          <a:srgbClr val="5C3D70"/>
        </a:hlink>
        <a:folHlink>
          <a:srgbClr val="5E5C13"/>
        </a:folHlink>
      </a:clrScheme>
      <a:clrMap bg1="lt1" tx1="dk1" bg2="lt2" tx2="dk2" accent1="accent1" accent2="accent2" accent3="accent3" accent4="accent4" accent5="accent5" accent6="accent6" hlink="hlink" folHlink="folHlink"/>
    </a:extraClrScheme>
    <a:extraClrScheme>
      <a:clrScheme name="Custom Design 9">
        <a:dk1>
          <a:srgbClr val="000000"/>
        </a:dk1>
        <a:lt1>
          <a:srgbClr val="CCCCCC"/>
        </a:lt1>
        <a:dk2>
          <a:srgbClr val="000000"/>
        </a:dk2>
        <a:lt2>
          <a:srgbClr val="666666"/>
        </a:lt2>
        <a:accent1>
          <a:srgbClr val="4EC100"/>
        </a:accent1>
        <a:accent2>
          <a:srgbClr val="358400"/>
        </a:accent2>
        <a:accent3>
          <a:srgbClr val="E2E2E2"/>
        </a:accent3>
        <a:accent4>
          <a:srgbClr val="000000"/>
        </a:accent4>
        <a:accent5>
          <a:srgbClr val="B2DDAA"/>
        </a:accent5>
        <a:accent6>
          <a:srgbClr val="2F7700"/>
        </a:accent6>
        <a:hlink>
          <a:srgbClr val="296500"/>
        </a:hlink>
        <a:folHlink>
          <a:srgbClr val="466530"/>
        </a:folHlink>
      </a:clrScheme>
      <a:clrMap bg1="lt1" tx1="dk1" bg2="lt2" tx2="dk2" accent1="accent1" accent2="accent2" accent3="accent3" accent4="accent4" accent5="accent5" accent6="accent6" hlink="hlink" folHlink="folHlink"/>
    </a:extraClrScheme>
    <a:extraClrScheme>
      <a:clrScheme name="Custom Design 10">
        <a:dk1>
          <a:srgbClr val="000000"/>
        </a:dk1>
        <a:lt1>
          <a:srgbClr val="CCCCCC"/>
        </a:lt1>
        <a:dk2>
          <a:srgbClr val="000000"/>
        </a:dk2>
        <a:lt2>
          <a:srgbClr val="666666"/>
        </a:lt2>
        <a:accent1>
          <a:srgbClr val="586614"/>
        </a:accent1>
        <a:accent2>
          <a:srgbClr val="295966"/>
        </a:accent2>
        <a:accent3>
          <a:srgbClr val="E2E2E2"/>
        </a:accent3>
        <a:accent4>
          <a:srgbClr val="000000"/>
        </a:accent4>
        <a:accent5>
          <a:srgbClr val="B4B8AA"/>
        </a:accent5>
        <a:accent6>
          <a:srgbClr val="24505C"/>
        </a:accent6>
        <a:hlink>
          <a:srgbClr val="735F22"/>
        </a:hlink>
        <a:folHlink>
          <a:srgbClr val="3A7317"/>
        </a:folHlink>
      </a:clrScheme>
      <a:clrMap bg1="lt1" tx1="dk1" bg2="lt2" tx2="dk2" accent1="accent1" accent2="accent2" accent3="accent3" accent4="accent4" accent5="accent5" accent6="accent6" hlink="hlink" folHlink="folHlink"/>
    </a:extraClrScheme>
    <a:extraClrScheme>
      <a:clrScheme name="Custom Design 11">
        <a:dk1>
          <a:srgbClr val="000000"/>
        </a:dk1>
        <a:lt1>
          <a:srgbClr val="CCCCCC"/>
        </a:lt1>
        <a:dk2>
          <a:srgbClr val="000000"/>
        </a:dk2>
        <a:lt2>
          <a:srgbClr val="666666"/>
        </a:lt2>
        <a:accent1>
          <a:srgbClr val="80406B"/>
        </a:accent1>
        <a:accent2>
          <a:srgbClr val="804E33"/>
        </a:accent2>
        <a:accent3>
          <a:srgbClr val="E2E2E2"/>
        </a:accent3>
        <a:accent4>
          <a:srgbClr val="000000"/>
        </a:accent4>
        <a:accent5>
          <a:srgbClr val="C0AFBA"/>
        </a:accent5>
        <a:accent6>
          <a:srgbClr val="73462D"/>
        </a:accent6>
        <a:hlink>
          <a:srgbClr val="356614"/>
        </a:hlink>
        <a:folHlink>
          <a:srgbClr val="3A3973"/>
        </a:folHlink>
      </a:clrScheme>
      <a:clrMap bg1="lt1" tx1="dk1" bg2="lt2" tx2="dk2" accent1="accent1" accent2="accent2" accent3="accent3" accent4="accent4" accent5="accent5" accent6="accent6" hlink="hlink" folHlink="folHlink"/>
    </a:extraClrScheme>
    <a:extraClrScheme>
      <a:clrScheme name="Custom Design 12">
        <a:dk1>
          <a:srgbClr val="000000"/>
        </a:dk1>
        <a:lt1>
          <a:srgbClr val="CCCCCC"/>
        </a:lt1>
        <a:dk2>
          <a:srgbClr val="000000"/>
        </a:dk2>
        <a:lt2>
          <a:srgbClr val="666666"/>
        </a:lt2>
        <a:accent1>
          <a:srgbClr val="8C3F48"/>
        </a:accent1>
        <a:accent2>
          <a:srgbClr val="3D7317"/>
        </a:accent2>
        <a:accent3>
          <a:srgbClr val="E2E2E2"/>
        </a:accent3>
        <a:accent4>
          <a:srgbClr val="000000"/>
        </a:accent4>
        <a:accent5>
          <a:srgbClr val="C5AFB1"/>
        </a:accent5>
        <a:accent6>
          <a:srgbClr val="366814"/>
        </a:accent6>
        <a:hlink>
          <a:srgbClr val="404080"/>
        </a:hlink>
        <a:folHlink>
          <a:srgbClr val="736328"/>
        </a:folHlink>
      </a:clrScheme>
      <a:clrMap bg1="lt1" tx1="dk1" bg2="lt2" tx2="dk2" accent1="accent1" accent2="accent2" accent3="accent3" accent4="accent4" accent5="accent5" accent6="accent6" hlink="hlink" folHlink="folHlink"/>
    </a:extraClrScheme>
    <a:extraClrScheme>
      <a:clrScheme name="Custom Design 13">
        <a:dk1>
          <a:srgbClr val="000000"/>
        </a:dk1>
        <a:lt1>
          <a:srgbClr val="CCCCCC"/>
        </a:lt1>
        <a:dk2>
          <a:srgbClr val="000000"/>
        </a:dk2>
        <a:lt2>
          <a:srgbClr val="666666"/>
        </a:lt2>
        <a:accent1>
          <a:srgbClr val="00A5C9"/>
        </a:accent1>
        <a:accent2>
          <a:srgbClr val="427D89"/>
        </a:accent2>
        <a:accent3>
          <a:srgbClr val="E2E2E2"/>
        </a:accent3>
        <a:accent4>
          <a:srgbClr val="000000"/>
        </a:accent4>
        <a:accent5>
          <a:srgbClr val="AACFE1"/>
        </a:accent5>
        <a:accent6>
          <a:srgbClr val="3B717C"/>
        </a:accent6>
        <a:hlink>
          <a:srgbClr val="006880"/>
        </a:hlink>
        <a:folHlink>
          <a:srgbClr val="005161"/>
        </a:folHlink>
      </a:clrScheme>
      <a:clrMap bg1="lt1" tx1="dk1" bg2="lt2" tx2="dk2" accent1="accent1" accent2="accent2" accent3="accent3" accent4="accent4" accent5="accent5" accent6="accent6" hlink="hlink" folHlink="folHlink"/>
    </a:extraClrScheme>
    <a:extraClrScheme>
      <a:clrScheme name="Custom Design 14">
        <a:dk1>
          <a:srgbClr val="000000"/>
        </a:dk1>
        <a:lt1>
          <a:srgbClr val="CCCCCC"/>
        </a:lt1>
        <a:dk2>
          <a:srgbClr val="000000"/>
        </a:dk2>
        <a:lt2>
          <a:srgbClr val="666666"/>
        </a:lt2>
        <a:accent1>
          <a:srgbClr val="1F5499"/>
        </a:accent1>
        <a:accent2>
          <a:srgbClr val="1D8019"/>
        </a:accent2>
        <a:accent3>
          <a:srgbClr val="E2E2E2"/>
        </a:accent3>
        <a:accent4>
          <a:srgbClr val="000000"/>
        </a:accent4>
        <a:accent5>
          <a:srgbClr val="ABB3CA"/>
        </a:accent5>
        <a:accent6>
          <a:srgbClr val="197316"/>
        </a:accent6>
        <a:hlink>
          <a:srgbClr val="218BA3"/>
        </a:hlink>
        <a:folHlink>
          <a:srgbClr val="574C99"/>
        </a:folHlink>
      </a:clrScheme>
      <a:clrMap bg1="lt1" tx1="dk1" bg2="lt2" tx2="dk2" accent1="accent1" accent2="accent2" accent3="accent3" accent4="accent4" accent5="accent5" accent6="accent6" hlink="hlink" folHlink="folHlink"/>
    </a:extraClrScheme>
    <a:extraClrScheme>
      <a:clrScheme name="Custom Design 15">
        <a:dk1>
          <a:srgbClr val="000000"/>
        </a:dk1>
        <a:lt1>
          <a:srgbClr val="CCCCCC"/>
        </a:lt1>
        <a:dk2>
          <a:srgbClr val="000000"/>
        </a:dk2>
        <a:lt2>
          <a:srgbClr val="666666"/>
        </a:lt2>
        <a:accent1>
          <a:srgbClr val="80393B"/>
        </a:accent1>
        <a:accent2>
          <a:srgbClr val="196D80"/>
        </a:accent2>
        <a:accent3>
          <a:srgbClr val="E2E2E2"/>
        </a:accent3>
        <a:accent4>
          <a:srgbClr val="000000"/>
        </a:accent4>
        <a:accent5>
          <a:srgbClr val="C0AEAF"/>
        </a:accent5>
        <a:accent6>
          <a:srgbClr val="166273"/>
        </a:accent6>
        <a:hlink>
          <a:srgbClr val="805519"/>
        </a:hlink>
        <a:folHlink>
          <a:srgbClr val="803965"/>
        </a:folHlink>
      </a:clrScheme>
      <a:clrMap bg1="lt1" tx1="dk1" bg2="lt2" tx2="dk2" accent1="accent1" accent2="accent2" accent3="accent3" accent4="accent4" accent5="accent5" accent6="accent6" hlink="hlink" folHlink="folHlink"/>
    </a:extraClrScheme>
    <a:extraClrScheme>
      <a:clrScheme name="Custom Design 16">
        <a:dk1>
          <a:srgbClr val="000000"/>
        </a:dk1>
        <a:lt1>
          <a:srgbClr val="CCCCCC"/>
        </a:lt1>
        <a:dk2>
          <a:srgbClr val="000000"/>
        </a:dk2>
        <a:lt2>
          <a:srgbClr val="666666"/>
        </a:lt2>
        <a:accent1>
          <a:srgbClr val="666514"/>
        </a:accent1>
        <a:accent2>
          <a:srgbClr val="145766"/>
        </a:accent2>
        <a:accent3>
          <a:srgbClr val="E2E2E2"/>
        </a:accent3>
        <a:accent4>
          <a:srgbClr val="000000"/>
        </a:accent4>
        <a:accent5>
          <a:srgbClr val="B8B8AA"/>
        </a:accent5>
        <a:accent6>
          <a:srgbClr val="114E5C"/>
        </a:accent6>
        <a:hlink>
          <a:srgbClr val="664029"/>
        </a:hlink>
        <a:folHlink>
          <a:srgbClr val="5C3473"/>
        </a:folHlink>
      </a:clrScheme>
      <a:clrMap bg1="lt1" tx1="dk1" bg2="lt2" tx2="dk2" accent1="accent1" accent2="accent2" accent3="accent3" accent4="accent4" accent5="accent5" accent6="accent6" hlink="hlink" folHlink="folHlink"/>
    </a:extraClrScheme>
    <a:extraClrScheme>
      <a:clrScheme name="Custom Design 17">
        <a:dk1>
          <a:srgbClr val="000000"/>
        </a:dk1>
        <a:lt1>
          <a:srgbClr val="FFFFFF"/>
        </a:lt1>
        <a:dk2>
          <a:srgbClr val="000000"/>
        </a:dk2>
        <a:lt2>
          <a:srgbClr val="333333"/>
        </a:lt2>
        <a:accent1>
          <a:srgbClr val="E03F3F"/>
        </a:accent1>
        <a:accent2>
          <a:srgbClr val="A31A1A"/>
        </a:accent2>
        <a:accent3>
          <a:srgbClr val="FFFFFF"/>
        </a:accent3>
        <a:accent4>
          <a:srgbClr val="000000"/>
        </a:accent4>
        <a:accent5>
          <a:srgbClr val="EDAFAF"/>
        </a:accent5>
        <a:accent6>
          <a:srgbClr val="931616"/>
        </a:accent6>
        <a:hlink>
          <a:srgbClr val="661010"/>
        </a:hlink>
        <a:folHlink>
          <a:srgbClr val="854242"/>
        </a:folHlink>
      </a:clrScheme>
      <a:clrMap bg1="lt1" tx1="dk1" bg2="lt2" tx2="dk2" accent1="accent1" accent2="accent2" accent3="accent3" accent4="accent4" accent5="accent5" accent6="accent6" hlink="hlink" folHlink="folHlink"/>
    </a:extraClrScheme>
    <a:extraClrScheme>
      <a:clrScheme name="Custom Design 18">
        <a:dk1>
          <a:srgbClr val="000000"/>
        </a:dk1>
        <a:lt1>
          <a:srgbClr val="FFFFFF"/>
        </a:lt1>
        <a:dk2>
          <a:srgbClr val="000000"/>
        </a:dk2>
        <a:lt2>
          <a:srgbClr val="333333"/>
        </a:lt2>
        <a:accent1>
          <a:srgbClr val="803962"/>
        </a:accent1>
        <a:accent2>
          <a:srgbClr val="804A26"/>
        </a:accent2>
        <a:accent3>
          <a:srgbClr val="FFFFFF"/>
        </a:accent3>
        <a:accent4>
          <a:srgbClr val="000000"/>
        </a:accent4>
        <a:accent5>
          <a:srgbClr val="C0AEB7"/>
        </a:accent5>
        <a:accent6>
          <a:srgbClr val="734221"/>
        </a:accent6>
        <a:hlink>
          <a:srgbClr val="803939"/>
        </a:hlink>
        <a:folHlink>
          <a:srgbClr val="6E5D22"/>
        </a:folHlink>
      </a:clrScheme>
      <a:clrMap bg1="lt1" tx1="dk1" bg2="lt2" tx2="dk2" accent1="accent1" accent2="accent2" accent3="accent3" accent4="accent4" accent5="accent5" accent6="accent6" hlink="hlink" folHlink="folHlink"/>
    </a:extraClrScheme>
    <a:extraClrScheme>
      <a:clrScheme name="Custom Design 19">
        <a:dk1>
          <a:srgbClr val="000000"/>
        </a:dk1>
        <a:lt1>
          <a:srgbClr val="FFFFFF"/>
        </a:lt1>
        <a:dk2>
          <a:srgbClr val="000000"/>
        </a:dk2>
        <a:lt2>
          <a:srgbClr val="333333"/>
        </a:lt2>
        <a:accent1>
          <a:srgbClr val="335966"/>
        </a:accent1>
        <a:accent2>
          <a:srgbClr val="803939"/>
        </a:accent2>
        <a:accent3>
          <a:srgbClr val="FFFFFF"/>
        </a:accent3>
        <a:accent4>
          <a:srgbClr val="000000"/>
        </a:accent4>
        <a:accent5>
          <a:srgbClr val="ADB5B8"/>
        </a:accent5>
        <a:accent6>
          <a:srgbClr val="733333"/>
        </a:accent6>
        <a:hlink>
          <a:srgbClr val="526614"/>
        </a:hlink>
        <a:folHlink>
          <a:srgbClr val="553366"/>
        </a:folHlink>
      </a:clrScheme>
      <a:clrMap bg1="lt1" tx1="dk1" bg2="lt2" tx2="dk2" accent1="accent1" accent2="accent2" accent3="accent3" accent4="accent4" accent5="accent5" accent6="accent6" hlink="hlink" folHlink="folHlink"/>
    </a:extraClrScheme>
    <a:extraClrScheme>
      <a:clrScheme name="Custom Design 20">
        <a:dk1>
          <a:srgbClr val="000000"/>
        </a:dk1>
        <a:lt1>
          <a:srgbClr val="FFFFFF"/>
        </a:lt1>
        <a:dk2>
          <a:srgbClr val="000000"/>
        </a:dk2>
        <a:lt2>
          <a:srgbClr val="333333"/>
        </a:lt2>
        <a:accent1>
          <a:srgbClr val="803939"/>
        </a:accent1>
        <a:accent2>
          <a:srgbClr val="736017"/>
        </a:accent2>
        <a:accent3>
          <a:srgbClr val="FFFFFF"/>
        </a:accent3>
        <a:accent4>
          <a:srgbClr val="000000"/>
        </a:accent4>
        <a:accent5>
          <a:srgbClr val="C0AEAE"/>
        </a:accent5>
        <a:accent6>
          <a:srgbClr val="685614"/>
        </a:accent6>
        <a:hlink>
          <a:srgbClr val="4A4080"/>
        </a:hlink>
        <a:folHlink>
          <a:srgbClr val="146614"/>
        </a:folHlink>
      </a:clrScheme>
      <a:clrMap bg1="lt1" tx1="dk1" bg2="lt2" tx2="dk2" accent1="accent1" accent2="accent2" accent3="accent3" accent4="accent4" accent5="accent5" accent6="accent6" hlink="hlink" folHlink="folHlink"/>
    </a:extraClrScheme>
    <a:extraClrScheme>
      <a:clrScheme name="Custom Design 21">
        <a:dk1>
          <a:srgbClr val="000000"/>
        </a:dk1>
        <a:lt1>
          <a:srgbClr val="FFFFFF"/>
        </a:lt1>
        <a:dk2>
          <a:srgbClr val="000000"/>
        </a:dk2>
        <a:lt2>
          <a:srgbClr val="333333"/>
        </a:lt2>
        <a:accent1>
          <a:srgbClr val="ECEC00"/>
        </a:accent1>
        <a:accent2>
          <a:srgbClr val="E6CB00"/>
        </a:accent2>
        <a:accent3>
          <a:srgbClr val="FFFFFF"/>
        </a:accent3>
        <a:accent4>
          <a:srgbClr val="000000"/>
        </a:accent4>
        <a:accent5>
          <a:srgbClr val="F4F4AA"/>
        </a:accent5>
        <a:accent6>
          <a:srgbClr val="D0B800"/>
        </a:accent6>
        <a:hlink>
          <a:srgbClr val="837D00"/>
        </a:hlink>
        <a:folHlink>
          <a:srgbClr val="A39000"/>
        </a:folHlink>
      </a:clrScheme>
      <a:clrMap bg1="lt1" tx1="dk1" bg2="lt2" tx2="dk2" accent1="accent1" accent2="accent2" accent3="accent3" accent4="accent4" accent5="accent5" accent6="accent6" hlink="hlink" folHlink="folHlink"/>
    </a:extraClrScheme>
    <a:extraClrScheme>
      <a:clrScheme name="Custom Design 22">
        <a:dk1>
          <a:srgbClr val="000000"/>
        </a:dk1>
        <a:lt1>
          <a:srgbClr val="FFFFFF"/>
        </a:lt1>
        <a:dk2>
          <a:srgbClr val="000000"/>
        </a:dk2>
        <a:lt2>
          <a:srgbClr val="333333"/>
        </a:lt2>
        <a:accent1>
          <a:srgbClr val="806919"/>
        </a:accent1>
        <a:accent2>
          <a:srgbClr val="688019"/>
        </a:accent2>
        <a:accent3>
          <a:srgbClr val="FFFFFF"/>
        </a:accent3>
        <a:accent4>
          <a:srgbClr val="000000"/>
        </a:accent4>
        <a:accent5>
          <a:srgbClr val="C0B9AB"/>
        </a:accent5>
        <a:accent6>
          <a:srgbClr val="5E7316"/>
        </a:accent6>
        <a:hlink>
          <a:srgbClr val="15616B"/>
        </a:hlink>
        <a:folHlink>
          <a:srgbClr val="807E19"/>
        </a:folHlink>
      </a:clrScheme>
      <a:clrMap bg1="lt1" tx1="dk1" bg2="lt2" tx2="dk2" accent1="accent1" accent2="accent2" accent3="accent3" accent4="accent4" accent5="accent5" accent6="accent6" hlink="hlink" folHlink="folHlink"/>
    </a:extraClrScheme>
    <a:extraClrScheme>
      <a:clrScheme name="Custom Design 23">
        <a:dk1>
          <a:srgbClr val="000000"/>
        </a:dk1>
        <a:lt1>
          <a:srgbClr val="FFFFFF"/>
        </a:lt1>
        <a:dk2>
          <a:srgbClr val="000000"/>
        </a:dk2>
        <a:lt2>
          <a:srgbClr val="333333"/>
        </a:lt2>
        <a:accent1>
          <a:srgbClr val="803966"/>
        </a:accent1>
        <a:accent2>
          <a:srgbClr val="666514"/>
        </a:accent2>
        <a:accent3>
          <a:srgbClr val="FFFFFF"/>
        </a:accent3>
        <a:accent4>
          <a:srgbClr val="000000"/>
        </a:accent4>
        <a:accent5>
          <a:srgbClr val="C0AEB8"/>
        </a:accent5>
        <a:accent6>
          <a:srgbClr val="5C5B11"/>
        </a:accent6>
        <a:hlink>
          <a:srgbClr val="804733"/>
        </a:hlink>
        <a:folHlink>
          <a:srgbClr val="342E66"/>
        </a:folHlink>
      </a:clrScheme>
      <a:clrMap bg1="lt1" tx1="dk1" bg2="lt2" tx2="dk2" accent1="accent1" accent2="accent2" accent3="accent3" accent4="accent4" accent5="accent5" accent6="accent6" hlink="hlink" folHlink="folHlink"/>
    </a:extraClrScheme>
    <a:extraClrScheme>
      <a:clrScheme name="Custom Design 24">
        <a:dk1>
          <a:srgbClr val="000000"/>
        </a:dk1>
        <a:lt1>
          <a:srgbClr val="FFFFFF"/>
        </a:lt1>
        <a:dk2>
          <a:srgbClr val="000000"/>
        </a:dk2>
        <a:lt2>
          <a:srgbClr val="333333"/>
        </a:lt2>
        <a:accent1>
          <a:srgbClr val="804119"/>
        </a:accent1>
        <a:accent2>
          <a:srgbClr val="197280"/>
        </a:accent2>
        <a:accent3>
          <a:srgbClr val="FFFFFF"/>
        </a:accent3>
        <a:accent4>
          <a:srgbClr val="000000"/>
        </a:accent4>
        <a:accent5>
          <a:srgbClr val="C0B0AB"/>
        </a:accent5>
        <a:accent6>
          <a:srgbClr val="166773"/>
        </a:accent6>
        <a:hlink>
          <a:srgbClr val="5C3D70"/>
        </a:hlink>
        <a:folHlink>
          <a:srgbClr val="5E5C13"/>
        </a:folHlink>
      </a:clrScheme>
      <a:clrMap bg1="lt1" tx1="dk1" bg2="lt2" tx2="dk2" accent1="accent1" accent2="accent2" accent3="accent3" accent4="accent4" accent5="accent5" accent6="accent6" hlink="hlink" folHlink="folHlink"/>
    </a:extraClrScheme>
    <a:extraClrScheme>
      <a:clrScheme name="Custom Design 25">
        <a:dk1>
          <a:srgbClr val="000000"/>
        </a:dk1>
        <a:lt1>
          <a:srgbClr val="FFFFFF"/>
        </a:lt1>
        <a:dk2>
          <a:srgbClr val="000000"/>
        </a:dk2>
        <a:lt2>
          <a:srgbClr val="333333"/>
        </a:lt2>
        <a:accent1>
          <a:srgbClr val="4EC100"/>
        </a:accent1>
        <a:accent2>
          <a:srgbClr val="358400"/>
        </a:accent2>
        <a:accent3>
          <a:srgbClr val="FFFFFF"/>
        </a:accent3>
        <a:accent4>
          <a:srgbClr val="000000"/>
        </a:accent4>
        <a:accent5>
          <a:srgbClr val="B2DDAA"/>
        </a:accent5>
        <a:accent6>
          <a:srgbClr val="2F7700"/>
        </a:accent6>
        <a:hlink>
          <a:srgbClr val="296500"/>
        </a:hlink>
        <a:folHlink>
          <a:srgbClr val="466530"/>
        </a:folHlink>
      </a:clrScheme>
      <a:clrMap bg1="lt1" tx1="dk1" bg2="lt2" tx2="dk2" accent1="accent1" accent2="accent2" accent3="accent3" accent4="accent4" accent5="accent5" accent6="accent6" hlink="hlink" folHlink="folHlink"/>
    </a:extraClrScheme>
    <a:extraClrScheme>
      <a:clrScheme name="Custom Design 26">
        <a:dk1>
          <a:srgbClr val="000000"/>
        </a:dk1>
        <a:lt1>
          <a:srgbClr val="FFFFFF"/>
        </a:lt1>
        <a:dk2>
          <a:srgbClr val="000000"/>
        </a:dk2>
        <a:lt2>
          <a:srgbClr val="333333"/>
        </a:lt2>
        <a:accent1>
          <a:srgbClr val="586614"/>
        </a:accent1>
        <a:accent2>
          <a:srgbClr val="295966"/>
        </a:accent2>
        <a:accent3>
          <a:srgbClr val="FFFFFF"/>
        </a:accent3>
        <a:accent4>
          <a:srgbClr val="000000"/>
        </a:accent4>
        <a:accent5>
          <a:srgbClr val="B4B8AA"/>
        </a:accent5>
        <a:accent6>
          <a:srgbClr val="24505C"/>
        </a:accent6>
        <a:hlink>
          <a:srgbClr val="735F22"/>
        </a:hlink>
        <a:folHlink>
          <a:srgbClr val="3A7317"/>
        </a:folHlink>
      </a:clrScheme>
      <a:clrMap bg1="lt1" tx1="dk1" bg2="lt2" tx2="dk2" accent1="accent1" accent2="accent2" accent3="accent3" accent4="accent4" accent5="accent5" accent6="accent6" hlink="hlink" folHlink="folHlink"/>
    </a:extraClrScheme>
    <a:extraClrScheme>
      <a:clrScheme name="Custom Design 27">
        <a:dk1>
          <a:srgbClr val="000000"/>
        </a:dk1>
        <a:lt1>
          <a:srgbClr val="FFFFFF"/>
        </a:lt1>
        <a:dk2>
          <a:srgbClr val="000000"/>
        </a:dk2>
        <a:lt2>
          <a:srgbClr val="333333"/>
        </a:lt2>
        <a:accent1>
          <a:srgbClr val="80406B"/>
        </a:accent1>
        <a:accent2>
          <a:srgbClr val="804E33"/>
        </a:accent2>
        <a:accent3>
          <a:srgbClr val="FFFFFF"/>
        </a:accent3>
        <a:accent4>
          <a:srgbClr val="000000"/>
        </a:accent4>
        <a:accent5>
          <a:srgbClr val="C0AFBA"/>
        </a:accent5>
        <a:accent6>
          <a:srgbClr val="73462D"/>
        </a:accent6>
        <a:hlink>
          <a:srgbClr val="356614"/>
        </a:hlink>
        <a:folHlink>
          <a:srgbClr val="3A3973"/>
        </a:folHlink>
      </a:clrScheme>
      <a:clrMap bg1="lt1" tx1="dk1" bg2="lt2" tx2="dk2" accent1="accent1" accent2="accent2" accent3="accent3" accent4="accent4" accent5="accent5" accent6="accent6" hlink="hlink" folHlink="folHlink"/>
    </a:extraClrScheme>
    <a:extraClrScheme>
      <a:clrScheme name="Custom Design 28">
        <a:dk1>
          <a:srgbClr val="000000"/>
        </a:dk1>
        <a:lt1>
          <a:srgbClr val="FFFFFF"/>
        </a:lt1>
        <a:dk2>
          <a:srgbClr val="000000"/>
        </a:dk2>
        <a:lt2>
          <a:srgbClr val="333333"/>
        </a:lt2>
        <a:accent1>
          <a:srgbClr val="8C3F48"/>
        </a:accent1>
        <a:accent2>
          <a:srgbClr val="3D7317"/>
        </a:accent2>
        <a:accent3>
          <a:srgbClr val="FFFFFF"/>
        </a:accent3>
        <a:accent4>
          <a:srgbClr val="000000"/>
        </a:accent4>
        <a:accent5>
          <a:srgbClr val="C5AFB1"/>
        </a:accent5>
        <a:accent6>
          <a:srgbClr val="366814"/>
        </a:accent6>
        <a:hlink>
          <a:srgbClr val="404080"/>
        </a:hlink>
        <a:folHlink>
          <a:srgbClr val="736328"/>
        </a:folHlink>
      </a:clrScheme>
      <a:clrMap bg1="lt1" tx1="dk1" bg2="lt2" tx2="dk2" accent1="accent1" accent2="accent2" accent3="accent3" accent4="accent4" accent5="accent5" accent6="accent6" hlink="hlink" folHlink="folHlink"/>
    </a:extraClrScheme>
    <a:extraClrScheme>
      <a:clrScheme name="Custom Design 29">
        <a:dk1>
          <a:srgbClr val="000000"/>
        </a:dk1>
        <a:lt1>
          <a:srgbClr val="FFFFFF"/>
        </a:lt1>
        <a:dk2>
          <a:srgbClr val="000000"/>
        </a:dk2>
        <a:lt2>
          <a:srgbClr val="333333"/>
        </a:lt2>
        <a:accent1>
          <a:srgbClr val="00A5C9"/>
        </a:accent1>
        <a:accent2>
          <a:srgbClr val="427D89"/>
        </a:accent2>
        <a:accent3>
          <a:srgbClr val="FFFFFF"/>
        </a:accent3>
        <a:accent4>
          <a:srgbClr val="000000"/>
        </a:accent4>
        <a:accent5>
          <a:srgbClr val="AACFE1"/>
        </a:accent5>
        <a:accent6>
          <a:srgbClr val="3B717C"/>
        </a:accent6>
        <a:hlink>
          <a:srgbClr val="006880"/>
        </a:hlink>
        <a:folHlink>
          <a:srgbClr val="005161"/>
        </a:folHlink>
      </a:clrScheme>
      <a:clrMap bg1="lt1" tx1="dk1" bg2="lt2" tx2="dk2" accent1="accent1" accent2="accent2" accent3="accent3" accent4="accent4" accent5="accent5" accent6="accent6" hlink="hlink" folHlink="folHlink"/>
    </a:extraClrScheme>
    <a:extraClrScheme>
      <a:clrScheme name="Custom Design 30">
        <a:dk1>
          <a:srgbClr val="000000"/>
        </a:dk1>
        <a:lt1>
          <a:srgbClr val="FFFFFF"/>
        </a:lt1>
        <a:dk2>
          <a:srgbClr val="000000"/>
        </a:dk2>
        <a:lt2>
          <a:srgbClr val="333333"/>
        </a:lt2>
        <a:accent1>
          <a:srgbClr val="1F5499"/>
        </a:accent1>
        <a:accent2>
          <a:srgbClr val="1D8019"/>
        </a:accent2>
        <a:accent3>
          <a:srgbClr val="FFFFFF"/>
        </a:accent3>
        <a:accent4>
          <a:srgbClr val="000000"/>
        </a:accent4>
        <a:accent5>
          <a:srgbClr val="ABB3CA"/>
        </a:accent5>
        <a:accent6>
          <a:srgbClr val="197316"/>
        </a:accent6>
        <a:hlink>
          <a:srgbClr val="218BA3"/>
        </a:hlink>
        <a:folHlink>
          <a:srgbClr val="574C99"/>
        </a:folHlink>
      </a:clrScheme>
      <a:clrMap bg1="lt1" tx1="dk1" bg2="lt2" tx2="dk2" accent1="accent1" accent2="accent2" accent3="accent3" accent4="accent4" accent5="accent5" accent6="accent6" hlink="hlink" folHlink="folHlink"/>
    </a:extraClrScheme>
    <a:extraClrScheme>
      <a:clrScheme name="Custom Design 31">
        <a:dk1>
          <a:srgbClr val="000000"/>
        </a:dk1>
        <a:lt1>
          <a:srgbClr val="FFFFFF"/>
        </a:lt1>
        <a:dk2>
          <a:srgbClr val="000000"/>
        </a:dk2>
        <a:lt2>
          <a:srgbClr val="333333"/>
        </a:lt2>
        <a:accent1>
          <a:srgbClr val="80393B"/>
        </a:accent1>
        <a:accent2>
          <a:srgbClr val="196D80"/>
        </a:accent2>
        <a:accent3>
          <a:srgbClr val="FFFFFF"/>
        </a:accent3>
        <a:accent4>
          <a:srgbClr val="000000"/>
        </a:accent4>
        <a:accent5>
          <a:srgbClr val="C0AEAF"/>
        </a:accent5>
        <a:accent6>
          <a:srgbClr val="166273"/>
        </a:accent6>
        <a:hlink>
          <a:srgbClr val="805519"/>
        </a:hlink>
        <a:folHlink>
          <a:srgbClr val="803965"/>
        </a:folHlink>
      </a:clrScheme>
      <a:clrMap bg1="lt1" tx1="dk1" bg2="lt2" tx2="dk2" accent1="accent1" accent2="accent2" accent3="accent3" accent4="accent4" accent5="accent5" accent6="accent6" hlink="hlink" folHlink="folHlink"/>
    </a:extraClrScheme>
    <a:extraClrScheme>
      <a:clrScheme name="Custom Design 32">
        <a:dk1>
          <a:srgbClr val="000000"/>
        </a:dk1>
        <a:lt1>
          <a:srgbClr val="FFFFFF"/>
        </a:lt1>
        <a:dk2>
          <a:srgbClr val="000000"/>
        </a:dk2>
        <a:lt2>
          <a:srgbClr val="333333"/>
        </a:lt2>
        <a:accent1>
          <a:srgbClr val="666514"/>
        </a:accent1>
        <a:accent2>
          <a:srgbClr val="145766"/>
        </a:accent2>
        <a:accent3>
          <a:srgbClr val="FFFFFF"/>
        </a:accent3>
        <a:accent4>
          <a:srgbClr val="000000"/>
        </a:accent4>
        <a:accent5>
          <a:srgbClr val="B8B8AA"/>
        </a:accent5>
        <a:accent6>
          <a:srgbClr val="114E5C"/>
        </a:accent6>
        <a:hlink>
          <a:srgbClr val="664029"/>
        </a:hlink>
        <a:folHlink>
          <a:srgbClr val="5C3473"/>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2">
      <a:dk1>
        <a:srgbClr val="000000"/>
      </a:dk1>
      <a:lt1>
        <a:srgbClr val="CCCCCC"/>
      </a:lt1>
      <a:dk2>
        <a:srgbClr val="000000"/>
      </a:dk2>
      <a:lt2>
        <a:srgbClr val="666666"/>
      </a:lt2>
      <a:accent1>
        <a:srgbClr val="803962"/>
      </a:accent1>
      <a:accent2>
        <a:srgbClr val="804A26"/>
      </a:accent2>
      <a:accent3>
        <a:srgbClr val="E2E2E2"/>
      </a:accent3>
      <a:accent4>
        <a:srgbClr val="000000"/>
      </a:accent4>
      <a:accent5>
        <a:srgbClr val="C0AEB7"/>
      </a:accent5>
      <a:accent6>
        <a:srgbClr val="734221"/>
      </a:accent6>
      <a:hlink>
        <a:srgbClr val="803939"/>
      </a:hlink>
      <a:folHlink>
        <a:srgbClr val="6E5D2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CCCCCC"/>
        </a:lt1>
        <a:dk2>
          <a:srgbClr val="000000"/>
        </a:dk2>
        <a:lt2>
          <a:srgbClr val="666666"/>
        </a:lt2>
        <a:accent1>
          <a:srgbClr val="E03F3F"/>
        </a:accent1>
        <a:accent2>
          <a:srgbClr val="A31A1A"/>
        </a:accent2>
        <a:accent3>
          <a:srgbClr val="E2E2E2"/>
        </a:accent3>
        <a:accent4>
          <a:srgbClr val="000000"/>
        </a:accent4>
        <a:accent5>
          <a:srgbClr val="EDAFAF"/>
        </a:accent5>
        <a:accent6>
          <a:srgbClr val="931616"/>
        </a:accent6>
        <a:hlink>
          <a:srgbClr val="661010"/>
        </a:hlink>
        <a:folHlink>
          <a:srgbClr val="85424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CCCCCC"/>
        </a:lt1>
        <a:dk2>
          <a:srgbClr val="000000"/>
        </a:dk2>
        <a:lt2>
          <a:srgbClr val="666666"/>
        </a:lt2>
        <a:accent1>
          <a:srgbClr val="803962"/>
        </a:accent1>
        <a:accent2>
          <a:srgbClr val="804A26"/>
        </a:accent2>
        <a:accent3>
          <a:srgbClr val="E2E2E2"/>
        </a:accent3>
        <a:accent4>
          <a:srgbClr val="000000"/>
        </a:accent4>
        <a:accent5>
          <a:srgbClr val="C0AEB7"/>
        </a:accent5>
        <a:accent6>
          <a:srgbClr val="734221"/>
        </a:accent6>
        <a:hlink>
          <a:srgbClr val="803939"/>
        </a:hlink>
        <a:folHlink>
          <a:srgbClr val="6E5D2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CCCCCC"/>
        </a:lt1>
        <a:dk2>
          <a:srgbClr val="000000"/>
        </a:dk2>
        <a:lt2>
          <a:srgbClr val="666666"/>
        </a:lt2>
        <a:accent1>
          <a:srgbClr val="335966"/>
        </a:accent1>
        <a:accent2>
          <a:srgbClr val="803939"/>
        </a:accent2>
        <a:accent3>
          <a:srgbClr val="E2E2E2"/>
        </a:accent3>
        <a:accent4>
          <a:srgbClr val="000000"/>
        </a:accent4>
        <a:accent5>
          <a:srgbClr val="ADB5B8"/>
        </a:accent5>
        <a:accent6>
          <a:srgbClr val="733333"/>
        </a:accent6>
        <a:hlink>
          <a:srgbClr val="526614"/>
        </a:hlink>
        <a:folHlink>
          <a:srgbClr val="5533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CCCCCC"/>
        </a:lt1>
        <a:dk2>
          <a:srgbClr val="000000"/>
        </a:dk2>
        <a:lt2>
          <a:srgbClr val="666666"/>
        </a:lt2>
        <a:accent1>
          <a:srgbClr val="803939"/>
        </a:accent1>
        <a:accent2>
          <a:srgbClr val="736017"/>
        </a:accent2>
        <a:accent3>
          <a:srgbClr val="E2E2E2"/>
        </a:accent3>
        <a:accent4>
          <a:srgbClr val="000000"/>
        </a:accent4>
        <a:accent5>
          <a:srgbClr val="C0AEAE"/>
        </a:accent5>
        <a:accent6>
          <a:srgbClr val="685614"/>
        </a:accent6>
        <a:hlink>
          <a:srgbClr val="4A4080"/>
        </a:hlink>
        <a:folHlink>
          <a:srgbClr val="146614"/>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CCCCCC"/>
        </a:lt1>
        <a:dk2>
          <a:srgbClr val="000000"/>
        </a:dk2>
        <a:lt2>
          <a:srgbClr val="666666"/>
        </a:lt2>
        <a:accent1>
          <a:srgbClr val="ECEC00"/>
        </a:accent1>
        <a:accent2>
          <a:srgbClr val="E6CB00"/>
        </a:accent2>
        <a:accent3>
          <a:srgbClr val="E2E2E2"/>
        </a:accent3>
        <a:accent4>
          <a:srgbClr val="000000"/>
        </a:accent4>
        <a:accent5>
          <a:srgbClr val="F4F4AA"/>
        </a:accent5>
        <a:accent6>
          <a:srgbClr val="D0B800"/>
        </a:accent6>
        <a:hlink>
          <a:srgbClr val="837D00"/>
        </a:hlink>
        <a:folHlink>
          <a:srgbClr val="A3900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CCCCCC"/>
        </a:lt1>
        <a:dk2>
          <a:srgbClr val="000000"/>
        </a:dk2>
        <a:lt2>
          <a:srgbClr val="666666"/>
        </a:lt2>
        <a:accent1>
          <a:srgbClr val="806919"/>
        </a:accent1>
        <a:accent2>
          <a:srgbClr val="688019"/>
        </a:accent2>
        <a:accent3>
          <a:srgbClr val="E2E2E2"/>
        </a:accent3>
        <a:accent4>
          <a:srgbClr val="000000"/>
        </a:accent4>
        <a:accent5>
          <a:srgbClr val="C0B9AB"/>
        </a:accent5>
        <a:accent6>
          <a:srgbClr val="5E7316"/>
        </a:accent6>
        <a:hlink>
          <a:srgbClr val="15616B"/>
        </a:hlink>
        <a:folHlink>
          <a:srgbClr val="807E19"/>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CCCCCC"/>
        </a:lt1>
        <a:dk2>
          <a:srgbClr val="000000"/>
        </a:dk2>
        <a:lt2>
          <a:srgbClr val="666666"/>
        </a:lt2>
        <a:accent1>
          <a:srgbClr val="803966"/>
        </a:accent1>
        <a:accent2>
          <a:srgbClr val="666514"/>
        </a:accent2>
        <a:accent3>
          <a:srgbClr val="E2E2E2"/>
        </a:accent3>
        <a:accent4>
          <a:srgbClr val="000000"/>
        </a:accent4>
        <a:accent5>
          <a:srgbClr val="C0AEB8"/>
        </a:accent5>
        <a:accent6>
          <a:srgbClr val="5C5B11"/>
        </a:accent6>
        <a:hlink>
          <a:srgbClr val="804733"/>
        </a:hlink>
        <a:folHlink>
          <a:srgbClr val="342E66"/>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CCCCCC"/>
        </a:lt1>
        <a:dk2>
          <a:srgbClr val="000000"/>
        </a:dk2>
        <a:lt2>
          <a:srgbClr val="666666"/>
        </a:lt2>
        <a:accent1>
          <a:srgbClr val="804119"/>
        </a:accent1>
        <a:accent2>
          <a:srgbClr val="197280"/>
        </a:accent2>
        <a:accent3>
          <a:srgbClr val="E2E2E2"/>
        </a:accent3>
        <a:accent4>
          <a:srgbClr val="000000"/>
        </a:accent4>
        <a:accent5>
          <a:srgbClr val="C0B0AB"/>
        </a:accent5>
        <a:accent6>
          <a:srgbClr val="166773"/>
        </a:accent6>
        <a:hlink>
          <a:srgbClr val="5C3D70"/>
        </a:hlink>
        <a:folHlink>
          <a:srgbClr val="5E5C13"/>
        </a:folHlink>
      </a:clrScheme>
      <a:clrMap bg1="lt1" tx1="dk1" bg2="lt2" tx2="dk2" accent1="accent1" accent2="accent2" accent3="accent3" accent4="accent4" accent5="accent5" accent6="accent6" hlink="hlink" folHlink="folHlink"/>
    </a:extraClrScheme>
    <a:extraClrScheme>
      <a:clrScheme name="1_Default Design 9">
        <a:dk1>
          <a:srgbClr val="000000"/>
        </a:dk1>
        <a:lt1>
          <a:srgbClr val="CCCCCC"/>
        </a:lt1>
        <a:dk2>
          <a:srgbClr val="000000"/>
        </a:dk2>
        <a:lt2>
          <a:srgbClr val="666666"/>
        </a:lt2>
        <a:accent1>
          <a:srgbClr val="4EC100"/>
        </a:accent1>
        <a:accent2>
          <a:srgbClr val="358400"/>
        </a:accent2>
        <a:accent3>
          <a:srgbClr val="E2E2E2"/>
        </a:accent3>
        <a:accent4>
          <a:srgbClr val="000000"/>
        </a:accent4>
        <a:accent5>
          <a:srgbClr val="B2DDAA"/>
        </a:accent5>
        <a:accent6>
          <a:srgbClr val="2F7700"/>
        </a:accent6>
        <a:hlink>
          <a:srgbClr val="296500"/>
        </a:hlink>
        <a:folHlink>
          <a:srgbClr val="466530"/>
        </a:folHlink>
      </a:clrScheme>
      <a:clrMap bg1="lt1" tx1="dk1" bg2="lt2" tx2="dk2" accent1="accent1" accent2="accent2" accent3="accent3" accent4="accent4" accent5="accent5" accent6="accent6" hlink="hlink" folHlink="folHlink"/>
    </a:extraClrScheme>
    <a:extraClrScheme>
      <a:clrScheme name="1_Default Design 10">
        <a:dk1>
          <a:srgbClr val="000000"/>
        </a:dk1>
        <a:lt1>
          <a:srgbClr val="CCCCCC"/>
        </a:lt1>
        <a:dk2>
          <a:srgbClr val="000000"/>
        </a:dk2>
        <a:lt2>
          <a:srgbClr val="666666"/>
        </a:lt2>
        <a:accent1>
          <a:srgbClr val="586614"/>
        </a:accent1>
        <a:accent2>
          <a:srgbClr val="295966"/>
        </a:accent2>
        <a:accent3>
          <a:srgbClr val="E2E2E2"/>
        </a:accent3>
        <a:accent4>
          <a:srgbClr val="000000"/>
        </a:accent4>
        <a:accent5>
          <a:srgbClr val="B4B8AA"/>
        </a:accent5>
        <a:accent6>
          <a:srgbClr val="24505C"/>
        </a:accent6>
        <a:hlink>
          <a:srgbClr val="735F22"/>
        </a:hlink>
        <a:folHlink>
          <a:srgbClr val="3A7317"/>
        </a:folHlink>
      </a:clrScheme>
      <a:clrMap bg1="lt1" tx1="dk1" bg2="lt2" tx2="dk2" accent1="accent1" accent2="accent2" accent3="accent3" accent4="accent4" accent5="accent5" accent6="accent6" hlink="hlink" folHlink="folHlink"/>
    </a:extraClrScheme>
    <a:extraClrScheme>
      <a:clrScheme name="1_Default Design 11">
        <a:dk1>
          <a:srgbClr val="000000"/>
        </a:dk1>
        <a:lt1>
          <a:srgbClr val="CCCCCC"/>
        </a:lt1>
        <a:dk2>
          <a:srgbClr val="000000"/>
        </a:dk2>
        <a:lt2>
          <a:srgbClr val="666666"/>
        </a:lt2>
        <a:accent1>
          <a:srgbClr val="80406B"/>
        </a:accent1>
        <a:accent2>
          <a:srgbClr val="804E33"/>
        </a:accent2>
        <a:accent3>
          <a:srgbClr val="E2E2E2"/>
        </a:accent3>
        <a:accent4>
          <a:srgbClr val="000000"/>
        </a:accent4>
        <a:accent5>
          <a:srgbClr val="C0AFBA"/>
        </a:accent5>
        <a:accent6>
          <a:srgbClr val="73462D"/>
        </a:accent6>
        <a:hlink>
          <a:srgbClr val="356614"/>
        </a:hlink>
        <a:folHlink>
          <a:srgbClr val="3A3973"/>
        </a:folHlink>
      </a:clrScheme>
      <a:clrMap bg1="lt1" tx1="dk1" bg2="lt2" tx2="dk2" accent1="accent1" accent2="accent2" accent3="accent3" accent4="accent4" accent5="accent5" accent6="accent6" hlink="hlink" folHlink="folHlink"/>
    </a:extraClrScheme>
    <a:extraClrScheme>
      <a:clrScheme name="1_Default Design 12">
        <a:dk1>
          <a:srgbClr val="000000"/>
        </a:dk1>
        <a:lt1>
          <a:srgbClr val="CCCCCC"/>
        </a:lt1>
        <a:dk2>
          <a:srgbClr val="000000"/>
        </a:dk2>
        <a:lt2>
          <a:srgbClr val="666666"/>
        </a:lt2>
        <a:accent1>
          <a:srgbClr val="8C3F48"/>
        </a:accent1>
        <a:accent2>
          <a:srgbClr val="3D7317"/>
        </a:accent2>
        <a:accent3>
          <a:srgbClr val="E2E2E2"/>
        </a:accent3>
        <a:accent4>
          <a:srgbClr val="000000"/>
        </a:accent4>
        <a:accent5>
          <a:srgbClr val="C5AFB1"/>
        </a:accent5>
        <a:accent6>
          <a:srgbClr val="366814"/>
        </a:accent6>
        <a:hlink>
          <a:srgbClr val="404080"/>
        </a:hlink>
        <a:folHlink>
          <a:srgbClr val="736328"/>
        </a:folHlink>
      </a:clrScheme>
      <a:clrMap bg1="lt1" tx1="dk1" bg2="lt2" tx2="dk2" accent1="accent1" accent2="accent2" accent3="accent3" accent4="accent4" accent5="accent5" accent6="accent6" hlink="hlink" folHlink="folHlink"/>
    </a:extraClrScheme>
    <a:extraClrScheme>
      <a:clrScheme name="1_Default Design 13">
        <a:dk1>
          <a:srgbClr val="000000"/>
        </a:dk1>
        <a:lt1>
          <a:srgbClr val="CCCCCC"/>
        </a:lt1>
        <a:dk2>
          <a:srgbClr val="000000"/>
        </a:dk2>
        <a:lt2>
          <a:srgbClr val="666666"/>
        </a:lt2>
        <a:accent1>
          <a:srgbClr val="00A5C9"/>
        </a:accent1>
        <a:accent2>
          <a:srgbClr val="427D89"/>
        </a:accent2>
        <a:accent3>
          <a:srgbClr val="E2E2E2"/>
        </a:accent3>
        <a:accent4>
          <a:srgbClr val="000000"/>
        </a:accent4>
        <a:accent5>
          <a:srgbClr val="AACFE1"/>
        </a:accent5>
        <a:accent6>
          <a:srgbClr val="3B717C"/>
        </a:accent6>
        <a:hlink>
          <a:srgbClr val="006880"/>
        </a:hlink>
        <a:folHlink>
          <a:srgbClr val="005161"/>
        </a:folHlink>
      </a:clrScheme>
      <a:clrMap bg1="lt1" tx1="dk1" bg2="lt2" tx2="dk2" accent1="accent1" accent2="accent2" accent3="accent3" accent4="accent4" accent5="accent5" accent6="accent6" hlink="hlink" folHlink="folHlink"/>
    </a:extraClrScheme>
    <a:extraClrScheme>
      <a:clrScheme name="1_Default Design 14">
        <a:dk1>
          <a:srgbClr val="000000"/>
        </a:dk1>
        <a:lt1>
          <a:srgbClr val="CCCCCC"/>
        </a:lt1>
        <a:dk2>
          <a:srgbClr val="000000"/>
        </a:dk2>
        <a:lt2>
          <a:srgbClr val="666666"/>
        </a:lt2>
        <a:accent1>
          <a:srgbClr val="1F5499"/>
        </a:accent1>
        <a:accent2>
          <a:srgbClr val="1D8019"/>
        </a:accent2>
        <a:accent3>
          <a:srgbClr val="E2E2E2"/>
        </a:accent3>
        <a:accent4>
          <a:srgbClr val="000000"/>
        </a:accent4>
        <a:accent5>
          <a:srgbClr val="ABB3CA"/>
        </a:accent5>
        <a:accent6>
          <a:srgbClr val="197316"/>
        </a:accent6>
        <a:hlink>
          <a:srgbClr val="218BA3"/>
        </a:hlink>
        <a:folHlink>
          <a:srgbClr val="574C99"/>
        </a:folHlink>
      </a:clrScheme>
      <a:clrMap bg1="lt1" tx1="dk1" bg2="lt2" tx2="dk2" accent1="accent1" accent2="accent2" accent3="accent3" accent4="accent4" accent5="accent5" accent6="accent6" hlink="hlink" folHlink="folHlink"/>
    </a:extraClrScheme>
    <a:extraClrScheme>
      <a:clrScheme name="1_Default Design 15">
        <a:dk1>
          <a:srgbClr val="000000"/>
        </a:dk1>
        <a:lt1>
          <a:srgbClr val="CCCCCC"/>
        </a:lt1>
        <a:dk2>
          <a:srgbClr val="000000"/>
        </a:dk2>
        <a:lt2>
          <a:srgbClr val="666666"/>
        </a:lt2>
        <a:accent1>
          <a:srgbClr val="80393B"/>
        </a:accent1>
        <a:accent2>
          <a:srgbClr val="196D80"/>
        </a:accent2>
        <a:accent3>
          <a:srgbClr val="E2E2E2"/>
        </a:accent3>
        <a:accent4>
          <a:srgbClr val="000000"/>
        </a:accent4>
        <a:accent5>
          <a:srgbClr val="C0AEAF"/>
        </a:accent5>
        <a:accent6>
          <a:srgbClr val="166273"/>
        </a:accent6>
        <a:hlink>
          <a:srgbClr val="805519"/>
        </a:hlink>
        <a:folHlink>
          <a:srgbClr val="803965"/>
        </a:folHlink>
      </a:clrScheme>
      <a:clrMap bg1="lt1" tx1="dk1" bg2="lt2" tx2="dk2" accent1="accent1" accent2="accent2" accent3="accent3" accent4="accent4" accent5="accent5" accent6="accent6" hlink="hlink" folHlink="folHlink"/>
    </a:extraClrScheme>
    <a:extraClrScheme>
      <a:clrScheme name="1_Default Design 16">
        <a:dk1>
          <a:srgbClr val="000000"/>
        </a:dk1>
        <a:lt1>
          <a:srgbClr val="CCCCCC"/>
        </a:lt1>
        <a:dk2>
          <a:srgbClr val="000000"/>
        </a:dk2>
        <a:lt2>
          <a:srgbClr val="666666"/>
        </a:lt2>
        <a:accent1>
          <a:srgbClr val="666514"/>
        </a:accent1>
        <a:accent2>
          <a:srgbClr val="145766"/>
        </a:accent2>
        <a:accent3>
          <a:srgbClr val="E2E2E2"/>
        </a:accent3>
        <a:accent4>
          <a:srgbClr val="000000"/>
        </a:accent4>
        <a:accent5>
          <a:srgbClr val="B8B8AA"/>
        </a:accent5>
        <a:accent6>
          <a:srgbClr val="114E5C"/>
        </a:accent6>
        <a:hlink>
          <a:srgbClr val="664029"/>
        </a:hlink>
        <a:folHlink>
          <a:srgbClr val="5C3473"/>
        </a:folHlink>
      </a:clrScheme>
      <a:clrMap bg1="lt1" tx1="dk1" bg2="lt2" tx2="dk2" accent1="accent1" accent2="accent2" accent3="accent3" accent4="accent4" accent5="accent5" accent6="accent6" hlink="hlink" folHlink="folHlink"/>
    </a:extraClrScheme>
    <a:extraClrScheme>
      <a:clrScheme name="1_Default Design 17">
        <a:dk1>
          <a:srgbClr val="000000"/>
        </a:dk1>
        <a:lt1>
          <a:srgbClr val="FFFFFF"/>
        </a:lt1>
        <a:dk2>
          <a:srgbClr val="000000"/>
        </a:dk2>
        <a:lt2>
          <a:srgbClr val="333333"/>
        </a:lt2>
        <a:accent1>
          <a:srgbClr val="E03F3F"/>
        </a:accent1>
        <a:accent2>
          <a:srgbClr val="A31A1A"/>
        </a:accent2>
        <a:accent3>
          <a:srgbClr val="FFFFFF"/>
        </a:accent3>
        <a:accent4>
          <a:srgbClr val="000000"/>
        </a:accent4>
        <a:accent5>
          <a:srgbClr val="EDAFAF"/>
        </a:accent5>
        <a:accent6>
          <a:srgbClr val="931616"/>
        </a:accent6>
        <a:hlink>
          <a:srgbClr val="661010"/>
        </a:hlink>
        <a:folHlink>
          <a:srgbClr val="854242"/>
        </a:folHlink>
      </a:clrScheme>
      <a:clrMap bg1="lt1" tx1="dk1" bg2="lt2" tx2="dk2" accent1="accent1" accent2="accent2" accent3="accent3" accent4="accent4" accent5="accent5" accent6="accent6" hlink="hlink" folHlink="folHlink"/>
    </a:extraClrScheme>
    <a:extraClrScheme>
      <a:clrScheme name="1_Default Design 18">
        <a:dk1>
          <a:srgbClr val="000000"/>
        </a:dk1>
        <a:lt1>
          <a:srgbClr val="FFFFFF"/>
        </a:lt1>
        <a:dk2>
          <a:srgbClr val="000000"/>
        </a:dk2>
        <a:lt2>
          <a:srgbClr val="333333"/>
        </a:lt2>
        <a:accent1>
          <a:srgbClr val="803962"/>
        </a:accent1>
        <a:accent2>
          <a:srgbClr val="804A26"/>
        </a:accent2>
        <a:accent3>
          <a:srgbClr val="FFFFFF"/>
        </a:accent3>
        <a:accent4>
          <a:srgbClr val="000000"/>
        </a:accent4>
        <a:accent5>
          <a:srgbClr val="C0AEB7"/>
        </a:accent5>
        <a:accent6>
          <a:srgbClr val="734221"/>
        </a:accent6>
        <a:hlink>
          <a:srgbClr val="803939"/>
        </a:hlink>
        <a:folHlink>
          <a:srgbClr val="6E5D22"/>
        </a:folHlink>
      </a:clrScheme>
      <a:clrMap bg1="lt1" tx1="dk1" bg2="lt2" tx2="dk2" accent1="accent1" accent2="accent2" accent3="accent3" accent4="accent4" accent5="accent5" accent6="accent6" hlink="hlink" folHlink="folHlink"/>
    </a:extraClrScheme>
    <a:extraClrScheme>
      <a:clrScheme name="1_Default Design 19">
        <a:dk1>
          <a:srgbClr val="000000"/>
        </a:dk1>
        <a:lt1>
          <a:srgbClr val="FFFFFF"/>
        </a:lt1>
        <a:dk2>
          <a:srgbClr val="000000"/>
        </a:dk2>
        <a:lt2>
          <a:srgbClr val="333333"/>
        </a:lt2>
        <a:accent1>
          <a:srgbClr val="335966"/>
        </a:accent1>
        <a:accent2>
          <a:srgbClr val="803939"/>
        </a:accent2>
        <a:accent3>
          <a:srgbClr val="FFFFFF"/>
        </a:accent3>
        <a:accent4>
          <a:srgbClr val="000000"/>
        </a:accent4>
        <a:accent5>
          <a:srgbClr val="ADB5B8"/>
        </a:accent5>
        <a:accent6>
          <a:srgbClr val="733333"/>
        </a:accent6>
        <a:hlink>
          <a:srgbClr val="526614"/>
        </a:hlink>
        <a:folHlink>
          <a:srgbClr val="553366"/>
        </a:folHlink>
      </a:clrScheme>
      <a:clrMap bg1="lt1" tx1="dk1" bg2="lt2" tx2="dk2" accent1="accent1" accent2="accent2" accent3="accent3" accent4="accent4" accent5="accent5" accent6="accent6" hlink="hlink" folHlink="folHlink"/>
    </a:extraClrScheme>
    <a:extraClrScheme>
      <a:clrScheme name="1_Default Design 20">
        <a:dk1>
          <a:srgbClr val="000000"/>
        </a:dk1>
        <a:lt1>
          <a:srgbClr val="FFFFFF"/>
        </a:lt1>
        <a:dk2>
          <a:srgbClr val="000000"/>
        </a:dk2>
        <a:lt2>
          <a:srgbClr val="333333"/>
        </a:lt2>
        <a:accent1>
          <a:srgbClr val="803939"/>
        </a:accent1>
        <a:accent2>
          <a:srgbClr val="736017"/>
        </a:accent2>
        <a:accent3>
          <a:srgbClr val="FFFFFF"/>
        </a:accent3>
        <a:accent4>
          <a:srgbClr val="000000"/>
        </a:accent4>
        <a:accent5>
          <a:srgbClr val="C0AEAE"/>
        </a:accent5>
        <a:accent6>
          <a:srgbClr val="685614"/>
        </a:accent6>
        <a:hlink>
          <a:srgbClr val="4A4080"/>
        </a:hlink>
        <a:folHlink>
          <a:srgbClr val="146614"/>
        </a:folHlink>
      </a:clrScheme>
      <a:clrMap bg1="lt1" tx1="dk1" bg2="lt2" tx2="dk2" accent1="accent1" accent2="accent2" accent3="accent3" accent4="accent4" accent5="accent5" accent6="accent6" hlink="hlink" folHlink="folHlink"/>
    </a:extraClrScheme>
    <a:extraClrScheme>
      <a:clrScheme name="1_Default Design 21">
        <a:dk1>
          <a:srgbClr val="000000"/>
        </a:dk1>
        <a:lt1>
          <a:srgbClr val="FFFFFF"/>
        </a:lt1>
        <a:dk2>
          <a:srgbClr val="000000"/>
        </a:dk2>
        <a:lt2>
          <a:srgbClr val="333333"/>
        </a:lt2>
        <a:accent1>
          <a:srgbClr val="ECEC00"/>
        </a:accent1>
        <a:accent2>
          <a:srgbClr val="E6CB00"/>
        </a:accent2>
        <a:accent3>
          <a:srgbClr val="FFFFFF"/>
        </a:accent3>
        <a:accent4>
          <a:srgbClr val="000000"/>
        </a:accent4>
        <a:accent5>
          <a:srgbClr val="F4F4AA"/>
        </a:accent5>
        <a:accent6>
          <a:srgbClr val="D0B800"/>
        </a:accent6>
        <a:hlink>
          <a:srgbClr val="837D00"/>
        </a:hlink>
        <a:folHlink>
          <a:srgbClr val="A39000"/>
        </a:folHlink>
      </a:clrScheme>
      <a:clrMap bg1="lt1" tx1="dk1" bg2="lt2" tx2="dk2" accent1="accent1" accent2="accent2" accent3="accent3" accent4="accent4" accent5="accent5" accent6="accent6" hlink="hlink" folHlink="folHlink"/>
    </a:extraClrScheme>
    <a:extraClrScheme>
      <a:clrScheme name="1_Default Design 22">
        <a:dk1>
          <a:srgbClr val="000000"/>
        </a:dk1>
        <a:lt1>
          <a:srgbClr val="FFFFFF"/>
        </a:lt1>
        <a:dk2>
          <a:srgbClr val="000000"/>
        </a:dk2>
        <a:lt2>
          <a:srgbClr val="333333"/>
        </a:lt2>
        <a:accent1>
          <a:srgbClr val="806919"/>
        </a:accent1>
        <a:accent2>
          <a:srgbClr val="688019"/>
        </a:accent2>
        <a:accent3>
          <a:srgbClr val="FFFFFF"/>
        </a:accent3>
        <a:accent4>
          <a:srgbClr val="000000"/>
        </a:accent4>
        <a:accent5>
          <a:srgbClr val="C0B9AB"/>
        </a:accent5>
        <a:accent6>
          <a:srgbClr val="5E7316"/>
        </a:accent6>
        <a:hlink>
          <a:srgbClr val="15616B"/>
        </a:hlink>
        <a:folHlink>
          <a:srgbClr val="807E19"/>
        </a:folHlink>
      </a:clrScheme>
      <a:clrMap bg1="lt1" tx1="dk1" bg2="lt2" tx2="dk2" accent1="accent1" accent2="accent2" accent3="accent3" accent4="accent4" accent5="accent5" accent6="accent6" hlink="hlink" folHlink="folHlink"/>
    </a:extraClrScheme>
    <a:extraClrScheme>
      <a:clrScheme name="1_Default Design 23">
        <a:dk1>
          <a:srgbClr val="000000"/>
        </a:dk1>
        <a:lt1>
          <a:srgbClr val="FFFFFF"/>
        </a:lt1>
        <a:dk2>
          <a:srgbClr val="000000"/>
        </a:dk2>
        <a:lt2>
          <a:srgbClr val="333333"/>
        </a:lt2>
        <a:accent1>
          <a:srgbClr val="803966"/>
        </a:accent1>
        <a:accent2>
          <a:srgbClr val="666514"/>
        </a:accent2>
        <a:accent3>
          <a:srgbClr val="FFFFFF"/>
        </a:accent3>
        <a:accent4>
          <a:srgbClr val="000000"/>
        </a:accent4>
        <a:accent5>
          <a:srgbClr val="C0AEB8"/>
        </a:accent5>
        <a:accent6>
          <a:srgbClr val="5C5B11"/>
        </a:accent6>
        <a:hlink>
          <a:srgbClr val="804733"/>
        </a:hlink>
        <a:folHlink>
          <a:srgbClr val="342E66"/>
        </a:folHlink>
      </a:clrScheme>
      <a:clrMap bg1="lt1" tx1="dk1" bg2="lt2" tx2="dk2" accent1="accent1" accent2="accent2" accent3="accent3" accent4="accent4" accent5="accent5" accent6="accent6" hlink="hlink" folHlink="folHlink"/>
    </a:extraClrScheme>
    <a:extraClrScheme>
      <a:clrScheme name="1_Default Design 24">
        <a:dk1>
          <a:srgbClr val="000000"/>
        </a:dk1>
        <a:lt1>
          <a:srgbClr val="FFFFFF"/>
        </a:lt1>
        <a:dk2>
          <a:srgbClr val="000000"/>
        </a:dk2>
        <a:lt2>
          <a:srgbClr val="333333"/>
        </a:lt2>
        <a:accent1>
          <a:srgbClr val="804119"/>
        </a:accent1>
        <a:accent2>
          <a:srgbClr val="197280"/>
        </a:accent2>
        <a:accent3>
          <a:srgbClr val="FFFFFF"/>
        </a:accent3>
        <a:accent4>
          <a:srgbClr val="000000"/>
        </a:accent4>
        <a:accent5>
          <a:srgbClr val="C0B0AB"/>
        </a:accent5>
        <a:accent6>
          <a:srgbClr val="166773"/>
        </a:accent6>
        <a:hlink>
          <a:srgbClr val="5C3D70"/>
        </a:hlink>
        <a:folHlink>
          <a:srgbClr val="5E5C13"/>
        </a:folHlink>
      </a:clrScheme>
      <a:clrMap bg1="lt1" tx1="dk1" bg2="lt2" tx2="dk2" accent1="accent1" accent2="accent2" accent3="accent3" accent4="accent4" accent5="accent5" accent6="accent6" hlink="hlink" folHlink="folHlink"/>
    </a:extraClrScheme>
    <a:extraClrScheme>
      <a:clrScheme name="1_Default Design 25">
        <a:dk1>
          <a:srgbClr val="000000"/>
        </a:dk1>
        <a:lt1>
          <a:srgbClr val="FFFFFF"/>
        </a:lt1>
        <a:dk2>
          <a:srgbClr val="000000"/>
        </a:dk2>
        <a:lt2>
          <a:srgbClr val="333333"/>
        </a:lt2>
        <a:accent1>
          <a:srgbClr val="4EC100"/>
        </a:accent1>
        <a:accent2>
          <a:srgbClr val="358400"/>
        </a:accent2>
        <a:accent3>
          <a:srgbClr val="FFFFFF"/>
        </a:accent3>
        <a:accent4>
          <a:srgbClr val="000000"/>
        </a:accent4>
        <a:accent5>
          <a:srgbClr val="B2DDAA"/>
        </a:accent5>
        <a:accent6>
          <a:srgbClr val="2F7700"/>
        </a:accent6>
        <a:hlink>
          <a:srgbClr val="296500"/>
        </a:hlink>
        <a:folHlink>
          <a:srgbClr val="466530"/>
        </a:folHlink>
      </a:clrScheme>
      <a:clrMap bg1="lt1" tx1="dk1" bg2="lt2" tx2="dk2" accent1="accent1" accent2="accent2" accent3="accent3" accent4="accent4" accent5="accent5" accent6="accent6" hlink="hlink" folHlink="folHlink"/>
    </a:extraClrScheme>
    <a:extraClrScheme>
      <a:clrScheme name="1_Default Design 26">
        <a:dk1>
          <a:srgbClr val="000000"/>
        </a:dk1>
        <a:lt1>
          <a:srgbClr val="FFFFFF"/>
        </a:lt1>
        <a:dk2>
          <a:srgbClr val="000000"/>
        </a:dk2>
        <a:lt2>
          <a:srgbClr val="333333"/>
        </a:lt2>
        <a:accent1>
          <a:srgbClr val="586614"/>
        </a:accent1>
        <a:accent2>
          <a:srgbClr val="295966"/>
        </a:accent2>
        <a:accent3>
          <a:srgbClr val="FFFFFF"/>
        </a:accent3>
        <a:accent4>
          <a:srgbClr val="000000"/>
        </a:accent4>
        <a:accent5>
          <a:srgbClr val="B4B8AA"/>
        </a:accent5>
        <a:accent6>
          <a:srgbClr val="24505C"/>
        </a:accent6>
        <a:hlink>
          <a:srgbClr val="735F22"/>
        </a:hlink>
        <a:folHlink>
          <a:srgbClr val="3A7317"/>
        </a:folHlink>
      </a:clrScheme>
      <a:clrMap bg1="lt1" tx1="dk1" bg2="lt2" tx2="dk2" accent1="accent1" accent2="accent2" accent3="accent3" accent4="accent4" accent5="accent5" accent6="accent6" hlink="hlink" folHlink="folHlink"/>
    </a:extraClrScheme>
    <a:extraClrScheme>
      <a:clrScheme name="1_Default Design 27">
        <a:dk1>
          <a:srgbClr val="000000"/>
        </a:dk1>
        <a:lt1>
          <a:srgbClr val="FFFFFF"/>
        </a:lt1>
        <a:dk2>
          <a:srgbClr val="000000"/>
        </a:dk2>
        <a:lt2>
          <a:srgbClr val="333333"/>
        </a:lt2>
        <a:accent1>
          <a:srgbClr val="80406B"/>
        </a:accent1>
        <a:accent2>
          <a:srgbClr val="804E33"/>
        </a:accent2>
        <a:accent3>
          <a:srgbClr val="FFFFFF"/>
        </a:accent3>
        <a:accent4>
          <a:srgbClr val="000000"/>
        </a:accent4>
        <a:accent5>
          <a:srgbClr val="C0AFBA"/>
        </a:accent5>
        <a:accent6>
          <a:srgbClr val="73462D"/>
        </a:accent6>
        <a:hlink>
          <a:srgbClr val="356614"/>
        </a:hlink>
        <a:folHlink>
          <a:srgbClr val="3A3973"/>
        </a:folHlink>
      </a:clrScheme>
      <a:clrMap bg1="lt1" tx1="dk1" bg2="lt2" tx2="dk2" accent1="accent1" accent2="accent2" accent3="accent3" accent4="accent4" accent5="accent5" accent6="accent6" hlink="hlink" folHlink="folHlink"/>
    </a:extraClrScheme>
    <a:extraClrScheme>
      <a:clrScheme name="1_Default Design 28">
        <a:dk1>
          <a:srgbClr val="000000"/>
        </a:dk1>
        <a:lt1>
          <a:srgbClr val="FFFFFF"/>
        </a:lt1>
        <a:dk2>
          <a:srgbClr val="000000"/>
        </a:dk2>
        <a:lt2>
          <a:srgbClr val="333333"/>
        </a:lt2>
        <a:accent1>
          <a:srgbClr val="8C3F48"/>
        </a:accent1>
        <a:accent2>
          <a:srgbClr val="3D7317"/>
        </a:accent2>
        <a:accent3>
          <a:srgbClr val="FFFFFF"/>
        </a:accent3>
        <a:accent4>
          <a:srgbClr val="000000"/>
        </a:accent4>
        <a:accent5>
          <a:srgbClr val="C5AFB1"/>
        </a:accent5>
        <a:accent6>
          <a:srgbClr val="366814"/>
        </a:accent6>
        <a:hlink>
          <a:srgbClr val="404080"/>
        </a:hlink>
        <a:folHlink>
          <a:srgbClr val="736328"/>
        </a:folHlink>
      </a:clrScheme>
      <a:clrMap bg1="lt1" tx1="dk1" bg2="lt2" tx2="dk2" accent1="accent1" accent2="accent2" accent3="accent3" accent4="accent4" accent5="accent5" accent6="accent6" hlink="hlink" folHlink="folHlink"/>
    </a:extraClrScheme>
    <a:extraClrScheme>
      <a:clrScheme name="1_Default Design 29">
        <a:dk1>
          <a:srgbClr val="000000"/>
        </a:dk1>
        <a:lt1>
          <a:srgbClr val="FFFFFF"/>
        </a:lt1>
        <a:dk2>
          <a:srgbClr val="000000"/>
        </a:dk2>
        <a:lt2>
          <a:srgbClr val="333333"/>
        </a:lt2>
        <a:accent1>
          <a:srgbClr val="00A5C9"/>
        </a:accent1>
        <a:accent2>
          <a:srgbClr val="427D89"/>
        </a:accent2>
        <a:accent3>
          <a:srgbClr val="FFFFFF"/>
        </a:accent3>
        <a:accent4>
          <a:srgbClr val="000000"/>
        </a:accent4>
        <a:accent5>
          <a:srgbClr val="AACFE1"/>
        </a:accent5>
        <a:accent6>
          <a:srgbClr val="3B717C"/>
        </a:accent6>
        <a:hlink>
          <a:srgbClr val="006880"/>
        </a:hlink>
        <a:folHlink>
          <a:srgbClr val="005161"/>
        </a:folHlink>
      </a:clrScheme>
      <a:clrMap bg1="lt1" tx1="dk1" bg2="lt2" tx2="dk2" accent1="accent1" accent2="accent2" accent3="accent3" accent4="accent4" accent5="accent5" accent6="accent6" hlink="hlink" folHlink="folHlink"/>
    </a:extraClrScheme>
    <a:extraClrScheme>
      <a:clrScheme name="1_Default Design 30">
        <a:dk1>
          <a:srgbClr val="000000"/>
        </a:dk1>
        <a:lt1>
          <a:srgbClr val="FFFFFF"/>
        </a:lt1>
        <a:dk2>
          <a:srgbClr val="000000"/>
        </a:dk2>
        <a:lt2>
          <a:srgbClr val="333333"/>
        </a:lt2>
        <a:accent1>
          <a:srgbClr val="1F5499"/>
        </a:accent1>
        <a:accent2>
          <a:srgbClr val="1D8019"/>
        </a:accent2>
        <a:accent3>
          <a:srgbClr val="FFFFFF"/>
        </a:accent3>
        <a:accent4>
          <a:srgbClr val="000000"/>
        </a:accent4>
        <a:accent5>
          <a:srgbClr val="ABB3CA"/>
        </a:accent5>
        <a:accent6>
          <a:srgbClr val="197316"/>
        </a:accent6>
        <a:hlink>
          <a:srgbClr val="218BA3"/>
        </a:hlink>
        <a:folHlink>
          <a:srgbClr val="574C99"/>
        </a:folHlink>
      </a:clrScheme>
      <a:clrMap bg1="lt1" tx1="dk1" bg2="lt2" tx2="dk2" accent1="accent1" accent2="accent2" accent3="accent3" accent4="accent4" accent5="accent5" accent6="accent6" hlink="hlink" folHlink="folHlink"/>
    </a:extraClrScheme>
    <a:extraClrScheme>
      <a:clrScheme name="1_Default Design 31">
        <a:dk1>
          <a:srgbClr val="000000"/>
        </a:dk1>
        <a:lt1>
          <a:srgbClr val="FFFFFF"/>
        </a:lt1>
        <a:dk2>
          <a:srgbClr val="000000"/>
        </a:dk2>
        <a:lt2>
          <a:srgbClr val="333333"/>
        </a:lt2>
        <a:accent1>
          <a:srgbClr val="80393B"/>
        </a:accent1>
        <a:accent2>
          <a:srgbClr val="196D80"/>
        </a:accent2>
        <a:accent3>
          <a:srgbClr val="FFFFFF"/>
        </a:accent3>
        <a:accent4>
          <a:srgbClr val="000000"/>
        </a:accent4>
        <a:accent5>
          <a:srgbClr val="C0AEAF"/>
        </a:accent5>
        <a:accent6>
          <a:srgbClr val="166273"/>
        </a:accent6>
        <a:hlink>
          <a:srgbClr val="805519"/>
        </a:hlink>
        <a:folHlink>
          <a:srgbClr val="803965"/>
        </a:folHlink>
      </a:clrScheme>
      <a:clrMap bg1="lt1" tx1="dk1" bg2="lt2" tx2="dk2" accent1="accent1" accent2="accent2" accent3="accent3" accent4="accent4" accent5="accent5" accent6="accent6" hlink="hlink" folHlink="folHlink"/>
    </a:extraClrScheme>
    <a:extraClrScheme>
      <a:clrScheme name="1_Default Design 32">
        <a:dk1>
          <a:srgbClr val="000000"/>
        </a:dk1>
        <a:lt1>
          <a:srgbClr val="FFFFFF"/>
        </a:lt1>
        <a:dk2>
          <a:srgbClr val="000000"/>
        </a:dk2>
        <a:lt2>
          <a:srgbClr val="333333"/>
        </a:lt2>
        <a:accent1>
          <a:srgbClr val="666514"/>
        </a:accent1>
        <a:accent2>
          <a:srgbClr val="145766"/>
        </a:accent2>
        <a:accent3>
          <a:srgbClr val="FFFFFF"/>
        </a:accent3>
        <a:accent4>
          <a:srgbClr val="000000"/>
        </a:accent4>
        <a:accent5>
          <a:srgbClr val="B8B8AA"/>
        </a:accent5>
        <a:accent6>
          <a:srgbClr val="114E5C"/>
        </a:accent6>
        <a:hlink>
          <a:srgbClr val="664029"/>
        </a:hlink>
        <a:folHlink>
          <a:srgbClr val="5C3473"/>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tornado</Template>
  <TotalTime>342</TotalTime>
  <Words>419</Words>
  <Application>Microsoft Office PowerPoint</Application>
  <PresentationFormat>On-screen Show (4:3)</PresentationFormat>
  <Paragraphs>19</Paragraphs>
  <Slides>30</Slides>
  <Notes>0</Notes>
  <HiddenSlides>0</HiddenSlides>
  <MMClips>0</MMClips>
  <ScaleCrop>false</ScaleCrop>
  <HeadingPairs>
    <vt:vector size="4" baseType="variant">
      <vt:variant>
        <vt:lpstr>Theme</vt:lpstr>
      </vt:variant>
      <vt:variant>
        <vt:i4>2</vt:i4>
      </vt:variant>
      <vt:variant>
        <vt:lpstr>Slide Titles</vt:lpstr>
      </vt:variant>
      <vt:variant>
        <vt:i4>30</vt:i4>
      </vt:variant>
    </vt:vector>
  </HeadingPairs>
  <TitlesOfParts>
    <vt:vector size="32" baseType="lpstr">
      <vt:lpstr>tornado</vt:lpstr>
      <vt:lpstr>1_Default Design</vt:lpstr>
      <vt:lpstr>Midwest Tornado Day: Nov. 17, 2013</vt:lpstr>
      <vt:lpstr>PowerPoint Presentation</vt:lpstr>
      <vt:lpstr>PowerPoint Presentation</vt:lpstr>
      <vt:lpstr>Touchdowns in seven states</vt:lpstr>
      <vt:lpstr>Fans evacuate the stadium because of weather after a game between the Chicago Bears and the Baltimore Ravens was delayed </vt:lpstr>
      <vt:lpstr>PowerPoint Presentation</vt:lpstr>
      <vt:lpstr>PowerPoint Presentation</vt:lpstr>
      <vt:lpstr>PowerPoint Presentation</vt:lpstr>
      <vt:lpstr>PowerPoint Presentation</vt:lpstr>
      <vt:lpstr>East Peoria resident Billy Vestal evacuates with his daughter,</vt:lpstr>
      <vt:lpstr>A neighborhood in Washington, Ill., is left in ruins after a tornado tore through the northern part of the town</vt:lpstr>
      <vt:lpstr>Washington, Ill., firefighters stand in the middle of Devonshire Street on the North side of Washington, Ill., after a tornado leveled at least fifty homes, </vt:lpstr>
      <vt:lpstr>PowerPoint Presentation</vt:lpstr>
      <vt:lpstr>PowerPoint Presentation</vt:lpstr>
      <vt:lpstr>PowerPoint Presentation</vt:lpstr>
      <vt:lpstr>A view of part of Washington, Ill. is seen from Mackenzie Street in Washington, Sunday, Nov. 17, 2013 after a tornado moved through the area. Intense thunderstorms and tornadoes swept across the Midwest on Sunday, causing extensive damage in several central Illinois communities while sending people to their basements for shelter and even prompting officials at Soldier Field in Chicago to evacuate the stands and delay the Bears game. </vt:lpstr>
      <vt:lpstr>PowerPoint Presentation</vt:lpstr>
      <vt:lpstr>PowerPoint Presentation</vt:lpstr>
      <vt:lpstr>tornado damage to Fire Station in Kokomo </vt:lpstr>
      <vt:lpstr>PowerPoint Presentation</vt:lpstr>
      <vt:lpstr>devastation through the north end of Pekin, Il.</vt:lpstr>
      <vt:lpstr>Shirley Wolf says she hung on to her dog Sammy for dear life as a tornado destroyed her home at 306 Delshire in Pekin, Il.,Sunday, Nov. 17, 2013. Intense thunderstorms and tornadoes swept across the Midwest on Sunday, causing extensive damage in several central Illinois communities while sending people to their basements for shelter. </vt:lpstr>
      <vt:lpstr>Pekin</vt:lpstr>
      <vt:lpstr>Pekin</vt:lpstr>
      <vt:lpstr>Pekin</vt:lpstr>
      <vt:lpstr>in Normal, Ill. The apartment was damaged</vt:lpstr>
      <vt:lpstr>A cattle shed in the Town of Hustisford, Wis.</vt:lpstr>
      <vt:lpstr>    A garage in the Town of Hustisford </vt:lpstr>
      <vt:lpstr>Webster Groves, Mo.</vt:lpstr>
      <vt:lpstr>An estimated 14 tornadoes touched down &amp; 8 people died</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Midwest Tornado Day: Nov. 17, 2013</dc:title>
  <dc:creator>Naumann, Joseph A.</dc:creator>
  <cp:lastModifiedBy>Naumann, Joseph A.</cp:lastModifiedBy>
  <cp:revision>12</cp:revision>
  <dcterms:created xsi:type="dcterms:W3CDTF">2013-11-18T13:29:01Z</dcterms:created>
  <dcterms:modified xsi:type="dcterms:W3CDTF">2013-11-21T16:28:57Z</dcterms:modified>
</cp:coreProperties>
</file>