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257" r:id="rId4"/>
    <p:sldId id="258" r:id="rId5"/>
    <p:sldId id="259" r:id="rId6"/>
    <p:sldId id="260" r:id="rId7"/>
    <p:sldId id="261" r:id="rId8"/>
    <p:sldId id="29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5" r:id="rId20"/>
    <p:sldId id="276" r:id="rId21"/>
    <p:sldId id="277" r:id="rId22"/>
    <p:sldId id="278" r:id="rId23"/>
    <p:sldId id="279" r:id="rId24"/>
    <p:sldId id="284" r:id="rId25"/>
    <p:sldId id="283" r:id="rId26"/>
    <p:sldId id="281" r:id="rId27"/>
    <p:sldId id="282" r:id="rId28"/>
    <p:sldId id="302" r:id="rId29"/>
    <p:sldId id="296" r:id="rId30"/>
    <p:sldId id="272" r:id="rId31"/>
    <p:sldId id="273" r:id="rId32"/>
    <p:sldId id="27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7" r:id="rId41"/>
    <p:sldId id="320" r:id="rId42"/>
    <p:sldId id="293" r:id="rId43"/>
    <p:sldId id="294" r:id="rId44"/>
    <p:sldId id="295" r:id="rId45"/>
    <p:sldId id="300" r:id="rId46"/>
    <p:sldId id="309" r:id="rId47"/>
    <p:sldId id="319" r:id="rId48"/>
    <p:sldId id="301" r:id="rId49"/>
    <p:sldId id="303" r:id="rId50"/>
    <p:sldId id="304" r:id="rId51"/>
    <p:sldId id="306" r:id="rId52"/>
    <p:sldId id="317" r:id="rId53"/>
    <p:sldId id="318" r:id="rId54"/>
    <p:sldId id="305" r:id="rId55"/>
    <p:sldId id="310" r:id="rId56"/>
    <p:sldId id="311" r:id="rId57"/>
    <p:sldId id="307" r:id="rId58"/>
    <p:sldId id="314" r:id="rId59"/>
    <p:sldId id="308" r:id="rId60"/>
    <p:sldId id="312" r:id="rId61"/>
    <p:sldId id="313" r:id="rId62"/>
    <p:sldId id="316" r:id="rId63"/>
    <p:sldId id="321" r:id="rId64"/>
    <p:sldId id="322" r:id="rId65"/>
    <p:sldId id="298" r:id="rId66"/>
    <p:sldId id="299" r:id="rId6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D330"/>
    <a:srgbClr val="00CC00"/>
    <a:srgbClr val="0C7CD2"/>
    <a:srgbClr val="1F7EE7"/>
    <a:srgbClr val="AE1517"/>
    <a:srgbClr val="CC0000"/>
    <a:srgbClr val="758C3A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>
      <p:cViewPr>
        <p:scale>
          <a:sx n="69" d="100"/>
          <a:sy n="69" d="100"/>
        </p:scale>
        <p:origin x="-442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95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7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10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21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6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6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0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70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5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owerpointstyles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ext Box 27"/>
          <p:cNvSpPr txBox="1">
            <a:spLocks noChangeArrowheads="1"/>
          </p:cNvSpPr>
          <p:nvPr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hlinkClick r:id="rId13"/>
              </a:rPr>
              <a:t>Powerpoint Templates</a:t>
            </a:r>
            <a:endParaRPr lang="fr-FR"/>
          </a:p>
        </p:txBody>
      </p:sp>
      <p:pic>
        <p:nvPicPr>
          <p:cNvPr id="1050" name="Picture 26" descr="fsd dsljfzeêfs$fs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7962900" y="6375400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Page </a:t>
            </a:r>
            <a:fld id="{59D12337-8D5E-4767-BFF6-D70BB536E358}" type="slidenum">
              <a:rPr lang="fr-FR" b="1">
                <a:solidFill>
                  <a:schemeClr val="bg1"/>
                </a:solidFill>
              </a:rPr>
              <a:pPr/>
              <a:t>‹#›</a:t>
            </a:fld>
            <a:endParaRPr lang="fr-FR" b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powerpointstyle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3348038" y="6237288"/>
            <a:ext cx="245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>
                <a:hlinkClick r:id="rId2"/>
              </a:rPr>
              <a:t>Powerpoint Templates</a:t>
            </a:r>
            <a:endParaRPr lang="fr-FR"/>
          </a:p>
        </p:txBody>
      </p:sp>
      <p:pic>
        <p:nvPicPr>
          <p:cNvPr id="2069" name="Picture 21" descr="fez 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2400" y="3200400"/>
            <a:ext cx="6248400" cy="202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0" tIns="180000" rIns="180000" bIns="180000">
            <a:spAutoFit/>
          </a:bodyPr>
          <a:lstStyle/>
          <a:p>
            <a:r>
              <a:rPr lang="fr-FR" sz="4000" b="1" dirty="0" smtClean="0">
                <a:latin typeface="Verdana" pitchFamily="34" charset="0"/>
              </a:rPr>
              <a:t>2014 Rough </a:t>
            </a:r>
            <a:r>
              <a:rPr lang="fr-FR" sz="4000" b="1" smtClean="0">
                <a:latin typeface="Verdana" pitchFamily="34" charset="0"/>
              </a:rPr>
              <a:t>Winter Start</a:t>
            </a:r>
            <a:endParaRPr lang="fr-FR" sz="4000" b="1" dirty="0">
              <a:latin typeface="Verdana" pitchFamily="34" charset="0"/>
            </a:endParaRPr>
          </a:p>
          <a:p>
            <a:r>
              <a:rPr lang="fr-FR" sz="2800" b="1" i="1" dirty="0" err="1" smtClean="0">
                <a:latin typeface="Verdana" pitchFamily="34" charset="0"/>
              </a:rPr>
              <a:t>January</a:t>
            </a:r>
            <a:r>
              <a:rPr lang="fr-FR" sz="2800" b="1" i="1" dirty="0" smtClean="0">
                <a:latin typeface="Verdana" pitchFamily="34" charset="0"/>
              </a:rPr>
              <a:t> &amp; </a:t>
            </a:r>
            <a:r>
              <a:rPr lang="fr-FR" sz="2800" b="1" i="1" dirty="0" err="1" smtClean="0">
                <a:latin typeface="Verdana" pitchFamily="34" charset="0"/>
              </a:rPr>
              <a:t>February</a:t>
            </a:r>
            <a:endParaRPr lang="fr-FR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dirty="0" smtClean="0"/>
              <a:t>Central 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7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Large snowflakes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87400"/>
            <a:ext cx="9220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5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7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Times Square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66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storm hits the northeastern U.S.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the end of Tuesday, parts of Pennsylvania and New Jersey had seen about 15 inches of snow, said Stephen </a:t>
            </a:r>
            <a:r>
              <a:rPr lang="en-US" dirty="0" err="1"/>
              <a:t>Corfidi</a:t>
            </a:r>
            <a:r>
              <a:rPr lang="en-US" dirty="0"/>
              <a:t> with the National Weather Service. (Reuters)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0200" cy="838200"/>
          </a:xfrm>
        </p:spPr>
        <p:txBody>
          <a:bodyPr/>
          <a:lstStyle/>
          <a:p>
            <a:pPr algn="l"/>
            <a:r>
              <a:rPr lang="en-US" sz="2800" b="1" dirty="0"/>
              <a:t>John F. Kennedy International Airport in New York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6" y="741803"/>
            <a:ext cx="9174296" cy="611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2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685800"/>
          </a:xfrm>
        </p:spPr>
        <p:txBody>
          <a:bodyPr/>
          <a:lstStyle/>
          <a:p>
            <a:pPr algn="l"/>
            <a:r>
              <a:rPr lang="en-US" sz="3600" dirty="0"/>
              <a:t>Reagan National Airport in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1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/>
              <a:t>Philadelphia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782"/>
            <a:ext cx="9144000" cy="611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8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29771"/>
          </a:xfrm>
        </p:spPr>
        <p:txBody>
          <a:bodyPr/>
          <a:lstStyle/>
          <a:p>
            <a:r>
              <a:rPr lang="en-US" sz="3200" dirty="0"/>
              <a:t>Fayetteville, 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771"/>
            <a:ext cx="9144000" cy="632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587" y="1981200"/>
            <a:ext cx="3635413" cy="4876800"/>
          </a:xfrm>
        </p:spPr>
        <p:txBody>
          <a:bodyPr/>
          <a:lstStyle/>
          <a:p>
            <a:r>
              <a:rPr lang="en-US" sz="4000" dirty="0" smtClean="0"/>
              <a:t>Climate change is bringing the polar vortex farther south as the jet stream moves. </a:t>
            </a:r>
            <a:endParaRPr lang="en-US" sz="4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" y="0"/>
            <a:ext cx="5473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9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Boston, Massachusetts,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8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Pembroke, Mass.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0" y="816785"/>
            <a:ext cx="9177969" cy="604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4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805"/>
            <a:ext cx="8229600" cy="1143000"/>
          </a:xfrm>
        </p:spPr>
        <p:txBody>
          <a:bodyPr/>
          <a:lstStyle/>
          <a:p>
            <a:r>
              <a:rPr lang="en-US" dirty="0" smtClean="0"/>
              <a:t>Pennsylvania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01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en-US" dirty="0"/>
              <a:t>Worcester, Mass.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21657"/>
            <a:ext cx="9144000" cy="593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32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0065"/>
          </a:xfrm>
        </p:spPr>
        <p:txBody>
          <a:bodyPr/>
          <a:lstStyle/>
          <a:p>
            <a:r>
              <a:rPr lang="en-US" dirty="0" smtClean="0"/>
              <a:t>Philadelphia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06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8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002" y="826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Philadelphia ice victim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" y="754243"/>
            <a:ext cx="9128393" cy="61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9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Hartford, Conn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6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/>
          <a:lstStyle/>
          <a:p>
            <a:pPr algn="l"/>
            <a:r>
              <a:rPr lang="en-US" dirty="0" smtClean="0"/>
              <a:t>Crazy in Boston</a:t>
            </a:r>
            <a:r>
              <a:rPr lang="en-US" dirty="0"/>
              <a:t>, </a:t>
            </a:r>
            <a:r>
              <a:rPr lang="en-US" dirty="0" smtClean="0"/>
              <a:t>Mass.?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" y="761999"/>
            <a:ext cx="9151345" cy="610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8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1"/>
            <a:ext cx="91440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30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Boston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188913"/>
            <a:ext cx="622478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Verdana" pitchFamily="34" charset="0"/>
              </a:rPr>
              <a:t>Deadly </a:t>
            </a:r>
            <a:r>
              <a:rPr lang="fr-FR" sz="3200" b="1" dirty="0" err="1">
                <a:solidFill>
                  <a:schemeClr val="bg1"/>
                </a:solidFill>
                <a:latin typeface="Verdana" pitchFamily="34" charset="0"/>
              </a:rPr>
              <a:t>storm</a:t>
            </a:r>
            <a:r>
              <a:rPr lang="fr-FR" sz="32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fr-FR" sz="3200" b="1" dirty="0" err="1">
                <a:solidFill>
                  <a:schemeClr val="bg1"/>
                </a:solidFill>
                <a:latin typeface="Verdana" pitchFamily="34" charset="0"/>
              </a:rPr>
              <a:t>slams</a:t>
            </a:r>
            <a:r>
              <a:rPr lang="fr-FR" sz="3200" b="1" dirty="0">
                <a:solidFill>
                  <a:schemeClr val="bg1"/>
                </a:solidFill>
                <a:latin typeface="Verdana" pitchFamily="34" charset="0"/>
              </a:rPr>
              <a:t> South</a:t>
            </a:r>
          </a:p>
          <a:p>
            <a:endParaRPr lang="fr-FR" sz="32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28600" y="2057400"/>
            <a:ext cx="770413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second wintry storm in two weeks to hit the Deep South encrusted highways, trees and power lines in ice knocking out electricity to nearly a half-million homes and businesses.</a:t>
            </a:r>
          </a:p>
          <a:p>
            <a:pPr algn="just"/>
            <a:endParaRPr lang="en-US" sz="2000" b="1" dirty="0">
              <a:solidFill>
                <a:schemeClr val="bg1"/>
              </a:solidFill>
              <a:latin typeface="Verdana" pitchFamily="34" charset="0"/>
            </a:endParaRPr>
          </a:p>
          <a:p>
            <a:pPr algn="just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But it didn't wreak the highway havoc in Atlanta that the previous bout of heavy weather did — largely because people learned their lesson the last time and stayed off the roads.</a:t>
            </a:r>
          </a:p>
          <a:p>
            <a:pPr algn="just"/>
            <a:endParaRPr lang="en-US" sz="2000" b="1" dirty="0">
              <a:solidFill>
                <a:schemeClr val="bg1"/>
              </a:solidFill>
              <a:latin typeface="Verdana" pitchFamily="34" charset="0"/>
            </a:endParaRPr>
          </a:p>
          <a:p>
            <a:pPr algn="just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At least nine traffic deaths across the region were blamed on the treacherous weather, and nearly 3,300 airline flights nationwide were canceled. (AP)</a:t>
            </a:r>
            <a:endParaRPr lang="fr-F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Areas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54"/>
            <a:ext cx="8229600" cy="1143000"/>
          </a:xfrm>
        </p:spPr>
        <p:txBody>
          <a:bodyPr/>
          <a:lstStyle/>
          <a:p>
            <a:r>
              <a:rPr lang="en-US" dirty="0"/>
              <a:t>Wilmette, Illinois,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" y="685800"/>
            <a:ext cx="9115540" cy="617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7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14" y="19280"/>
            <a:ext cx="8229600" cy="676369"/>
          </a:xfrm>
        </p:spPr>
        <p:txBody>
          <a:bodyPr/>
          <a:lstStyle/>
          <a:p>
            <a:r>
              <a:rPr lang="en-US" sz="4000" dirty="0" smtClean="0"/>
              <a:t>Chicago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Wilmette, Illinois,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0" y="695649"/>
            <a:ext cx="9177969" cy="616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9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790"/>
            <a:ext cx="8229600" cy="1143000"/>
          </a:xfrm>
        </p:spPr>
        <p:txBody>
          <a:bodyPr/>
          <a:lstStyle/>
          <a:p>
            <a:r>
              <a:rPr lang="en-US" dirty="0"/>
              <a:t> St. Joseph, 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790"/>
            <a:ext cx="9144000" cy="542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6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36" y="0"/>
            <a:ext cx="8229600" cy="1143000"/>
          </a:xfrm>
        </p:spPr>
        <p:txBody>
          <a:bodyPr/>
          <a:lstStyle/>
          <a:p>
            <a:r>
              <a:rPr lang="en-US" dirty="0" smtClean="0"/>
              <a:t>St. Joseph, MO.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26" y="881849"/>
            <a:ext cx="9160525" cy="597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345"/>
            <a:ext cx="8229600" cy="1143000"/>
          </a:xfrm>
        </p:spPr>
        <p:txBody>
          <a:bodyPr/>
          <a:lstStyle/>
          <a:p>
            <a:r>
              <a:rPr lang="en-US" dirty="0"/>
              <a:t> Hutchison, </a:t>
            </a:r>
            <a:r>
              <a:rPr lang="en-US" dirty="0" err="1"/>
              <a:t>Kan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5800"/>
            <a:ext cx="92202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7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Urbana, 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886"/>
            <a:ext cx="9144000" cy="621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2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222828"/>
          </a:xfrm>
        </p:spPr>
        <p:txBody>
          <a:bodyPr/>
          <a:lstStyle/>
          <a:p>
            <a:r>
              <a:rPr lang="en-US" dirty="0"/>
              <a:t>Wichita, Kan.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1603829"/>
            <a:ext cx="9144000" cy="52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4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Lawrence, Kansas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" y="1357523"/>
            <a:ext cx="9119212" cy="550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70"/>
            <a:ext cx="8991600" cy="1417638"/>
          </a:xfrm>
        </p:spPr>
        <p:txBody>
          <a:bodyPr/>
          <a:lstStyle/>
          <a:p>
            <a:r>
              <a:rPr lang="en-US" sz="4000" b="1" dirty="0"/>
              <a:t>Lake Michigan at the 39th Street Harbor in Chicago,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9657"/>
            <a:ext cx="9144000" cy="542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55650" y="2205038"/>
            <a:ext cx="7704138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0" tIns="180000" rIns="180000" bIns="180000"/>
          <a:lstStyle/>
          <a:p>
            <a:pPr algn="just"/>
            <a:endParaRPr lang="fr-F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473"/>
            <a:ext cx="9144000" cy="549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696200" cy="1143000"/>
          </a:xfrm>
        </p:spPr>
        <p:txBody>
          <a:bodyPr/>
          <a:lstStyle/>
          <a:p>
            <a:r>
              <a:rPr lang="en-US" sz="3600" dirty="0" smtClean="0"/>
              <a:t>Alaska: An </a:t>
            </a:r>
            <a:r>
              <a:rPr lang="en-US" sz="3600" dirty="0"/>
              <a:t>image of the landslide taken on Friday (Feb. 21).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" y="1201443"/>
            <a:ext cx="7546451" cy="565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4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96"/>
            <a:ext cx="8229600" cy="1143000"/>
          </a:xfrm>
        </p:spPr>
        <p:txBody>
          <a:bodyPr/>
          <a:lstStyle/>
          <a:p>
            <a:r>
              <a:rPr lang="en-US" dirty="0" smtClean="0"/>
              <a:t>Florida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1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beyond North </a:t>
            </a:r>
            <a:r>
              <a:rPr lang="en-US" dirty="0" err="1" smtClean="0"/>
              <a:t>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3" y="304800"/>
            <a:ext cx="9144000" cy="625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01128"/>
            <a:ext cx="9131147" cy="1219200"/>
          </a:xfrm>
        </p:spPr>
        <p:txBody>
          <a:bodyPr/>
          <a:lstStyle/>
          <a:p>
            <a:r>
              <a:rPr lang="en-US" sz="2400" b="1" dirty="0"/>
              <a:t>A resident removes snow form his car in </a:t>
            </a:r>
            <a:r>
              <a:rPr lang="en-US" sz="2400" b="1" dirty="0" err="1"/>
              <a:t>Gangneung</a:t>
            </a:r>
            <a:r>
              <a:rPr lang="en-US" sz="2400" b="1" dirty="0"/>
              <a:t>, South Korea, Monday, Feb. 10, 2014. More than one meter (3.3 feet) of snow fell last week</a:t>
            </a:r>
          </a:p>
        </p:txBody>
      </p:sp>
    </p:spTree>
    <p:extLst>
      <p:ext uri="{BB962C8B-B14F-4D97-AF65-F5344CB8AC3E}">
        <p14:creationId xmlns:p14="http://schemas.microsoft.com/office/powerpoint/2010/main" val="95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641" y="-24788"/>
            <a:ext cx="8229600" cy="667495"/>
          </a:xfrm>
        </p:spPr>
        <p:txBody>
          <a:bodyPr/>
          <a:lstStyle/>
          <a:p>
            <a:r>
              <a:rPr lang="en-US" sz="4000" dirty="0" err="1"/>
              <a:t>Gangneung</a:t>
            </a:r>
            <a:r>
              <a:rPr lang="en-US" sz="4000" dirty="0"/>
              <a:t>, South Korea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707"/>
            <a:ext cx="9144000" cy="61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3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616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5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" y="0"/>
            <a:ext cx="68318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3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30" y="0"/>
            <a:ext cx="8229600" cy="792908"/>
          </a:xfrm>
        </p:spPr>
        <p:txBody>
          <a:bodyPr/>
          <a:lstStyle/>
          <a:p>
            <a:r>
              <a:rPr lang="en-US" dirty="0"/>
              <a:t> Jammu &amp; Kashmir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" y="792908"/>
            <a:ext cx="9115540" cy="607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79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Northern Ireland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62" y="1709738"/>
            <a:ext cx="915563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96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553200" cy="990600"/>
          </a:xfrm>
        </p:spPr>
        <p:txBody>
          <a:bodyPr/>
          <a:lstStyle/>
          <a:p>
            <a:r>
              <a:rPr lang="en-US" sz="3600" dirty="0" smtClean="0"/>
              <a:t>Severe flooding in Great Britain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375"/>
            <a:ext cx="9144000" cy="570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1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746375" cy="3306762"/>
          </a:xfrm>
        </p:spPr>
        <p:txBody>
          <a:bodyPr/>
          <a:lstStyle/>
          <a:p>
            <a:r>
              <a:rPr lang="en-US" dirty="0" smtClean="0"/>
              <a:t>Atlanta, Georgia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66071"/>
            <a:ext cx="9128125" cy="601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9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6" y="-25706"/>
            <a:ext cx="8771174" cy="688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15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Staffordshire </a:t>
            </a:r>
            <a:r>
              <a:rPr lang="en-US" dirty="0" smtClean="0"/>
              <a:t>Moorlands, U.K. </a:t>
            </a:r>
            <a:r>
              <a:rPr lang="en-US" dirty="0"/>
              <a:t>during the recent bad </a:t>
            </a:r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0"/>
          <a:stretch/>
        </p:blipFill>
        <p:spPr bwMode="auto">
          <a:xfrm>
            <a:off x="0" y="1421176"/>
            <a:ext cx="9144000" cy="543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1895"/>
          </a:xfrm>
        </p:spPr>
        <p:txBody>
          <a:bodyPr/>
          <a:lstStyle/>
          <a:p>
            <a:r>
              <a:rPr lang="en-US" dirty="0" smtClean="0"/>
              <a:t>Vatican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1895"/>
            <a:ext cx="9144000" cy="593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0"/>
            <a:ext cx="9245600" cy="1417638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Three Die In Serbia In Severe Balkan Weather</a:t>
            </a:r>
          </a:p>
        </p:txBody>
      </p:sp>
    </p:spTree>
    <p:extLst>
      <p:ext uri="{BB962C8B-B14F-4D97-AF65-F5344CB8AC3E}">
        <p14:creationId xmlns:p14="http://schemas.microsoft.com/office/powerpoint/2010/main" val="23941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2133600"/>
            <a:ext cx="4191000" cy="2209800"/>
          </a:xfrm>
        </p:spPr>
        <p:txBody>
          <a:bodyPr/>
          <a:lstStyle/>
          <a:p>
            <a:r>
              <a:rPr lang="en-US" dirty="0" err="1" smtClean="0"/>
              <a:t>Slovevenia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2" y="0"/>
            <a:ext cx="4681251" cy="703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3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Slovenia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1" y="1323975"/>
            <a:ext cx="7381875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Wales, UK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864"/>
            <a:ext cx="9144000" cy="57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8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r>
              <a:rPr lang="en-US" dirty="0" smtClean="0"/>
              <a:t>Belfast, Northern Ireland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0" y="990600"/>
            <a:ext cx="8012495" cy="58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1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8564"/>
            <a:ext cx="9144000" cy="542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1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80" y="0"/>
            <a:ext cx="8229600" cy="838200"/>
          </a:xfrm>
        </p:spPr>
        <p:txBody>
          <a:bodyPr/>
          <a:lstStyle/>
          <a:p>
            <a:r>
              <a:rPr lang="en-US" dirty="0"/>
              <a:t>Chapel Hill, N.C.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8457"/>
            <a:ext cx="9144001" cy="61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2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822" y="2133600"/>
            <a:ext cx="4095978" cy="2743200"/>
          </a:xfrm>
        </p:spPr>
        <p:txBody>
          <a:bodyPr/>
          <a:lstStyle/>
          <a:p>
            <a:r>
              <a:rPr lang="en-US" dirty="0" err="1"/>
              <a:t>Xuchang</a:t>
            </a:r>
            <a:r>
              <a:rPr lang="en-US" dirty="0"/>
              <a:t>, China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" y="0"/>
            <a:ext cx="45641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9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" y="11209"/>
            <a:ext cx="9132983" cy="684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08" y="40587"/>
            <a:ext cx="8229600" cy="1143000"/>
          </a:xfrm>
        </p:spPr>
        <p:txBody>
          <a:bodyPr/>
          <a:lstStyle/>
          <a:p>
            <a:r>
              <a:rPr lang="en-US" dirty="0" smtClean="0"/>
              <a:t>Copenhagen, Denmark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6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545"/>
            <a:ext cx="9144000" cy="5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11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5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3771"/>
            <a:ext cx="8229600" cy="1143000"/>
          </a:xfrm>
        </p:spPr>
        <p:txBody>
          <a:bodyPr/>
          <a:lstStyle/>
          <a:p>
            <a:r>
              <a:rPr lang="en-US" dirty="0" smtClean="0"/>
              <a:t>Berlin</a:t>
            </a:r>
            <a:r>
              <a:rPr lang="en-US" smtClean="0"/>
              <a:t>, Germany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286000"/>
            <a:ext cx="7772400" cy="3482975"/>
          </a:xfrm>
        </p:spPr>
        <p:txBody>
          <a:bodyPr/>
          <a:lstStyle/>
          <a:p>
            <a:r>
              <a:rPr lang="en-US" dirty="0"/>
              <a:t>Polar Vortex to Bring More Snow on Return to U.S. This </a:t>
            </a:r>
            <a:r>
              <a:rPr lang="en-US" dirty="0" smtClean="0"/>
              <a:t>Week: February 24,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297363"/>
          </a:xfrm>
        </p:spPr>
        <p:txBody>
          <a:bodyPr/>
          <a:lstStyle/>
          <a:p>
            <a:r>
              <a:rPr lang="en-US" b="1" dirty="0"/>
              <a:t>“Arctic air looks to make a return to the Northeast and Midwest this week following some of the warmest weather the regions have had so far this year,” </a:t>
            </a:r>
            <a:r>
              <a:rPr lang="en-US" b="1" dirty="0" err="1"/>
              <a:t>AccuWeather</a:t>
            </a:r>
            <a:r>
              <a:rPr lang="en-US" b="1" dirty="0"/>
              <a:t> Inc. said on its website. </a:t>
            </a:r>
          </a:p>
        </p:txBody>
      </p:sp>
    </p:spTree>
    <p:extLst>
      <p:ext uri="{BB962C8B-B14F-4D97-AF65-F5344CB8AC3E}">
        <p14:creationId xmlns:p14="http://schemas.microsoft.com/office/powerpoint/2010/main" val="2709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762000"/>
          </a:xfrm>
        </p:spPr>
        <p:txBody>
          <a:bodyPr/>
          <a:lstStyle/>
          <a:p>
            <a:pPr algn="l"/>
            <a:r>
              <a:rPr lang="en-US" dirty="0" smtClean="0"/>
              <a:t>South </a:t>
            </a:r>
            <a:r>
              <a:rPr lang="en-US" dirty="0"/>
              <a:t>of Hartselle, </a:t>
            </a:r>
            <a:r>
              <a:rPr lang="en-US" dirty="0" smtClean="0"/>
              <a:t>Alabama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1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/>
              <a:t>University of Delaware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Snow days in New York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686800" cy="54864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A winter storm packing snow and Arctic cold slammed the northeastern United States on Tuesday, grounding 3,000 flights, shutting down government offices and schools and making travel a potential nightmare for millions</a:t>
            </a:r>
            <a:r>
              <a:rPr lang="en-US" sz="2400" b="1" dirty="0" smtClean="0"/>
              <a:t>. States </a:t>
            </a:r>
            <a:r>
              <a:rPr lang="en-US" sz="2400" b="1" dirty="0"/>
              <a:t>across the northeast declared emergencies and warned residents not to travel during the fast-moving storm, which packed a potentially lethal combination of snow and wind, backed by temperatures up to 30 degrees Fahrenheit below normal</a:t>
            </a:r>
            <a:r>
              <a:rPr lang="en-US" sz="2400" b="1" dirty="0" smtClean="0"/>
              <a:t>. This </a:t>
            </a:r>
            <a:r>
              <a:rPr lang="en-US" sz="2400" b="1" dirty="0"/>
              <a:t>storm presented an opportunity for many, including Yahoo News photographer Gordon Donovan, to capture moments shared among people trying to get to work -- and those who wanted to enjoy the snow despite the freezing cold. (Yahoo News)</a:t>
            </a:r>
          </a:p>
        </p:txBody>
      </p:sp>
    </p:spTree>
    <p:extLst>
      <p:ext uri="{BB962C8B-B14F-4D97-AF65-F5344CB8AC3E}">
        <p14:creationId xmlns:p14="http://schemas.microsoft.com/office/powerpoint/2010/main" val="82377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diagonal cubes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diagonal cubes</Template>
  <TotalTime>118</TotalTime>
  <Words>563</Words>
  <Application>Microsoft Office PowerPoint</Application>
  <PresentationFormat>On-screen Show (4:3)</PresentationFormat>
  <Paragraphs>68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blue diagonal cubes</vt:lpstr>
      <vt:lpstr>PowerPoint Presentation</vt:lpstr>
      <vt:lpstr>Climate change is bringing the polar vortex farther south as the jet stream moves. </vt:lpstr>
      <vt:lpstr>PowerPoint Presentation</vt:lpstr>
      <vt:lpstr>PowerPoint Presentation</vt:lpstr>
      <vt:lpstr>Atlanta, Georgia</vt:lpstr>
      <vt:lpstr>Chapel Hill, N.C.</vt:lpstr>
      <vt:lpstr>South of Hartselle, Alabama</vt:lpstr>
      <vt:lpstr>University of Delaware</vt:lpstr>
      <vt:lpstr>Snow days in New York City</vt:lpstr>
      <vt:lpstr>Central Park</vt:lpstr>
      <vt:lpstr>Large snowflakes </vt:lpstr>
      <vt:lpstr>PowerPoint Presentation</vt:lpstr>
      <vt:lpstr>Times Square</vt:lpstr>
      <vt:lpstr>PowerPoint Presentation</vt:lpstr>
      <vt:lpstr>Winter storm hits the northeastern U.S.</vt:lpstr>
      <vt:lpstr>John F. Kennedy International Airport in New York </vt:lpstr>
      <vt:lpstr>Reagan National Airport in Washington</vt:lpstr>
      <vt:lpstr>Philadelphia</vt:lpstr>
      <vt:lpstr>Fayetteville, Pa</vt:lpstr>
      <vt:lpstr>Boston, Massachusetts, </vt:lpstr>
      <vt:lpstr>Pembroke, Mass.</vt:lpstr>
      <vt:lpstr>Pennsylvania</vt:lpstr>
      <vt:lpstr>Worcester, Mass.</vt:lpstr>
      <vt:lpstr>Philadelphia</vt:lpstr>
      <vt:lpstr>Philadelphia ice victim</vt:lpstr>
      <vt:lpstr>Hartford, Conn</vt:lpstr>
      <vt:lpstr>Crazy in Boston, Mass.?</vt:lpstr>
      <vt:lpstr>Washington, D.C.</vt:lpstr>
      <vt:lpstr>Boston</vt:lpstr>
      <vt:lpstr>Other Areas</vt:lpstr>
      <vt:lpstr>Wilmette, Illinois,</vt:lpstr>
      <vt:lpstr>Chicago</vt:lpstr>
      <vt:lpstr> St. Joseph, Mo</vt:lpstr>
      <vt:lpstr>St. Joseph, MO.</vt:lpstr>
      <vt:lpstr> Hutchison, Kan</vt:lpstr>
      <vt:lpstr>Urbana, Ill</vt:lpstr>
      <vt:lpstr>Wichita, Kan.</vt:lpstr>
      <vt:lpstr>Lawrence, Kansas</vt:lpstr>
      <vt:lpstr>Lake Michigan at the 39th Street Harbor in Chicago,</vt:lpstr>
      <vt:lpstr>Alaska: An image of the landslide taken on Friday (Feb. 21).</vt:lpstr>
      <vt:lpstr>Florida</vt:lpstr>
      <vt:lpstr> beyond North america</vt:lpstr>
      <vt:lpstr>A resident removes snow form his car in Gangneung, South Korea, Monday, Feb. 10, 2014. More than one meter (3.3 feet) of snow fell last week</vt:lpstr>
      <vt:lpstr>Gangneung, South Korea</vt:lpstr>
      <vt:lpstr>Japan</vt:lpstr>
      <vt:lpstr>PowerPoint Presentation</vt:lpstr>
      <vt:lpstr> Jammu &amp; Kashmir</vt:lpstr>
      <vt:lpstr>Northern Ireland</vt:lpstr>
      <vt:lpstr>Severe flooding in Great Britain</vt:lpstr>
      <vt:lpstr>PowerPoint Presentation</vt:lpstr>
      <vt:lpstr>PowerPoint Presentation</vt:lpstr>
      <vt:lpstr>The Staffordshire Moorlands, U.K. during the recent bad weather</vt:lpstr>
      <vt:lpstr>Vatican City</vt:lpstr>
      <vt:lpstr>Three Die In Serbia In Severe Balkan Weather</vt:lpstr>
      <vt:lpstr>Slovevenia</vt:lpstr>
      <vt:lpstr>Slovenia</vt:lpstr>
      <vt:lpstr>Wales, UK</vt:lpstr>
      <vt:lpstr>Belfast, Northern Ireland</vt:lpstr>
      <vt:lpstr>PowerPoint Presentation</vt:lpstr>
      <vt:lpstr>Xuchang, China</vt:lpstr>
      <vt:lpstr>Copenhagen, Denmark</vt:lpstr>
      <vt:lpstr>PowerPoint Presentation</vt:lpstr>
      <vt:lpstr>Germany</vt:lpstr>
      <vt:lpstr>Berlin, Germany</vt:lpstr>
      <vt:lpstr>Polar Vortex to Bring More Snow on Return to U.S. This Week: February 24, 2014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Naumann, Joseph A.</dc:creator>
  <dc:description>Image credit to Michal Marcol / FreeDigitalPhotos.net</dc:description>
  <cp:lastModifiedBy>Naumann, Joseph A.</cp:lastModifiedBy>
  <cp:revision>12</cp:revision>
  <dcterms:created xsi:type="dcterms:W3CDTF">2014-02-17T18:02:23Z</dcterms:created>
  <dcterms:modified xsi:type="dcterms:W3CDTF">2014-02-25T18:58:56Z</dcterms:modified>
</cp:coreProperties>
</file>