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0" r:id="rId2"/>
    <p:sldId id="266" r:id="rId3"/>
    <p:sldId id="287" r:id="rId4"/>
    <p:sldId id="294" r:id="rId5"/>
    <p:sldId id="258" r:id="rId6"/>
    <p:sldId id="260" r:id="rId7"/>
    <p:sldId id="267" r:id="rId8"/>
    <p:sldId id="282" r:id="rId9"/>
    <p:sldId id="271" r:id="rId10"/>
    <p:sldId id="272" r:id="rId11"/>
    <p:sldId id="280" r:id="rId12"/>
    <p:sldId id="285" r:id="rId13"/>
    <p:sldId id="268" r:id="rId14"/>
    <p:sldId id="295" r:id="rId15"/>
    <p:sldId id="277" r:id="rId16"/>
    <p:sldId id="279" r:id="rId17"/>
    <p:sldId id="278" r:id="rId18"/>
    <p:sldId id="291" r:id="rId19"/>
    <p:sldId id="292" r:id="rId20"/>
    <p:sldId id="296" r:id="rId21"/>
    <p:sldId id="273" r:id="rId22"/>
    <p:sldId id="274" r:id="rId23"/>
    <p:sldId id="281" r:id="rId24"/>
    <p:sldId id="263" r:id="rId25"/>
    <p:sldId id="276" r:id="rId26"/>
    <p:sldId id="259" r:id="rId27"/>
    <p:sldId id="275" r:id="rId28"/>
    <p:sldId id="297" r:id="rId29"/>
    <p:sldId id="298" r:id="rId30"/>
    <p:sldId id="283" r:id="rId31"/>
    <p:sldId id="284" r:id="rId32"/>
    <p:sldId id="293" r:id="rId33"/>
    <p:sldId id="299" r:id="rId34"/>
    <p:sldId id="262" r:id="rId35"/>
    <p:sldId id="265" r:id="rId36"/>
    <p:sldId id="269" r:id="rId37"/>
    <p:sldId id="264" r:id="rId38"/>
    <p:sldId id="286" r:id="rId39"/>
    <p:sldId id="288" r:id="rId40"/>
    <p:sldId id="289" r:id="rId41"/>
    <p:sldId id="290" r:id="rId42"/>
    <p:sldId id="261" r:id="rId43"/>
    <p:sldId id="300" r:id="rId44"/>
    <p:sldId id="257" r:id="rId45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7698BB-3C1C-48C6-8D74-0BF0D3B30934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8A5C8F-24D0-4C85-B9E8-ACF47371E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This week we are going to look at water and how important it is.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23CEDF-CB69-48BE-A0B1-1F1A05929C9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If you look at the world- how much of it is water? ¾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How much of it is clean?  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5F3A17-23AA-432F-BD9F-BF42348D58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D12B-11B2-4FB5-BA58-C48AA1787FB6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4B062-B997-42B8-9E2A-048D3CB0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0D8C0-3145-43BE-818F-0D2C7E5E6156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15126-1EB8-4612-99CC-603080C2A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2874-D053-46F5-B670-13F0EDD2E190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09397-8864-48D7-AF9C-4DC3DBA75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049C5-3596-4B29-B2C8-8E130E465884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EBCD4-C565-4655-AC4A-094707B22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26691-4858-404D-ACDF-D36E19302D90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84ADC-4F20-45BC-AC99-79BD3EB68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E5223-80D3-4284-93DC-D10995DF1CCB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F7F6-7707-4C07-B487-C3335DFB7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99D6-25EE-4FD0-9D69-B75FB10FEFEB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F458-C324-43F1-A3C1-505551D79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C373-2C6E-4055-BB5A-964776291AC3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EBF9A-B0C6-450D-9CA3-B2EC2EB1E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B96E7-A494-4475-AB06-7F489B402D26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9FDD-1ECD-45C4-AB67-157FA8C49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6A050-FCBC-42AD-93F3-615E01842FE9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9741-E75C-4EC0-A059-19F8416C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57BE0-9E03-4F55-A72C-AD80B5F61005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A36AA-1ECC-45E1-84BC-E902269EF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E2DFDB-E97F-44FF-B91C-B92A80CA3D84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EDC381-0B8D-467B-A6CD-A47B6D1A5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hi-res_logo_nodate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0"/>
            <a:ext cx="836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096000" y="4343400"/>
            <a:ext cx="2133600" cy="2057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H</a:t>
            </a:r>
            <a:r>
              <a:rPr lang="en-US" sz="1600" dirty="0"/>
              <a:t> 2</a:t>
            </a:r>
            <a:r>
              <a:rPr lang="en-US" sz="3600" dirty="0"/>
              <a:t>O</a:t>
            </a:r>
            <a:r>
              <a:rPr lang="en-US" dirty="0"/>
              <a:t> to YOU!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Humpback Whale, Hawaii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Treading Water, Killer Whale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Vocal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ondonegro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752600" y="2971800"/>
            <a:ext cx="533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Do you know what this is?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676400"/>
            <a:ext cx="6823159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Plankton provides food for a number of animals.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lankton 1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4724400" y="5334000"/>
            <a:ext cx="373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Do you know who this is?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lanktonCommunity.AStuh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819400" y="2286000"/>
            <a:ext cx="3962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More plankton under a microscope!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Plankton_collag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8548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191000" y="5105400"/>
            <a:ext cx="4572000" cy="157003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Salt water accounts 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more than 97 percent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the water on Earth.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69641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This- is our fresh water supply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0"/>
            <a:ext cx="388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76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48400" y="3048000"/>
            <a:ext cx="2514600" cy="923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Human activities affect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water quality all over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 world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earth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5715000" y="5410200"/>
            <a:ext cx="27432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45616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 you see the problem?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2133600"/>
            <a:ext cx="7286711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2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Some places have a lot of water and some places don’t!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IMG_608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IMG_641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Tree_Planted_by_Streams_of_Wate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780088"/>
            <a:ext cx="9144000" cy="10779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Conserving water </a:t>
            </a:r>
            <a:r>
              <a:rPr lang="en-US" sz="3200" dirty="0"/>
              <a:t>helps to preserve </a:t>
            </a:r>
            <a:r>
              <a:rPr lang="en-US" sz="3200" dirty="0"/>
              <a:t>the planet’s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natural resources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rought_wetlan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p100061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Baja_California_Desert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53000" y="0"/>
            <a:ext cx="4191000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 person can live weeks without food, but only about three days without water!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k2181195.jpg"/>
          <p:cNvPicPr>
            <a:picLocks noGrp="1" noChangeAspect="1"/>
          </p:cNvPicPr>
          <p:nvPr isPhoto="1"/>
        </p:nvPicPr>
        <p:blipFill>
          <a:blip r:embed="rId2" cstate="print"/>
          <a:srcRect b="6190"/>
          <a:stretch>
            <a:fillRect/>
          </a:stretch>
        </p:blipFill>
        <p:spPr bwMode="auto">
          <a:xfrm>
            <a:off x="0" y="209550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6211888"/>
            <a:ext cx="8915400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 earth has a limited amount of water. The same water keeps going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around and around the planet in a process called the water </a:t>
            </a:r>
            <a:r>
              <a:rPr lang="en-US" dirty="0"/>
              <a:t>cycle.</a:t>
            </a:r>
            <a:endParaRPr lang="en-US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yclenew2006_72dp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0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>
          <a:xfrm rot="480205">
            <a:off x="6904038" y="2638425"/>
            <a:ext cx="2019300" cy="4075113"/>
          </a:xfrm>
          <a:prstGeom prst="cloudCallout">
            <a:avLst>
              <a:gd name="adj1" fmla="val -79393"/>
              <a:gd name="adj2" fmla="val -65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atin typeface="Comic Sans MS" pitchFamily="66" charset="0"/>
              </a:rPr>
              <a:t>We are using the same water the dinosaurs used! </a:t>
            </a:r>
          </a:p>
          <a:p>
            <a:pPr>
              <a:defRPr/>
            </a:pPr>
            <a:endParaRPr lang="en-US" dirty="0">
              <a:latin typeface="Comic Sans MS" pitchFamily="66" charset="0"/>
            </a:endParaRPr>
          </a:p>
          <a:p>
            <a:pPr>
              <a:defRPr/>
            </a:pPr>
            <a:r>
              <a:rPr lang="en-US" dirty="0">
                <a:latin typeface="Comic Sans MS" pitchFamily="66" charset="0"/>
              </a:rPr>
              <a:t>COOL OR EWWW?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381000" y="0"/>
            <a:ext cx="7772400" cy="57912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do we know?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water drop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4567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6019800" y="5105400"/>
            <a:ext cx="27432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u11298043.jpg"/>
          <p:cNvPicPr>
            <a:picLocks noGrp="1" noChangeAspect="1"/>
          </p:cNvPicPr>
          <p:nvPr isPhoto="1"/>
        </p:nvPicPr>
        <p:blipFill>
          <a:blip r:embed="rId2" cstate="print"/>
          <a:srcRect r="-12897" b="4443"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" y="228600"/>
            <a:ext cx="3810000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Our oceans are sick!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u21882704.jpg"/>
          <p:cNvPicPr>
            <a:picLocks noGrp="1" noChangeAspect="1"/>
          </p:cNvPicPr>
          <p:nvPr isPhoto="1"/>
        </p:nvPicPr>
        <p:blipFill>
          <a:blip r:embed="rId2" cstate="print"/>
          <a:srcRect b="4443"/>
          <a:stretch>
            <a:fillRect/>
          </a:stretch>
        </p:blipFill>
        <p:spPr bwMode="auto">
          <a:xfrm>
            <a:off x="228600" y="0"/>
            <a:ext cx="75088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705600" y="4648200"/>
            <a:ext cx="19812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Our water is not clean!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667000"/>
            <a:ext cx="5791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3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Horizontal Scroll 3"/>
          <p:cNvSpPr/>
          <p:nvPr/>
        </p:nvSpPr>
        <p:spPr>
          <a:xfrm>
            <a:off x="5181600" y="1066800"/>
            <a:ext cx="3581400" cy="10334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WE NEED WATER!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9850"/>
            <a:ext cx="41148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Callout 1"/>
          <p:cNvSpPr/>
          <p:nvPr/>
        </p:nvSpPr>
        <p:spPr>
          <a:xfrm>
            <a:off x="4876800" y="304800"/>
            <a:ext cx="4038600" cy="2136775"/>
          </a:xfrm>
          <a:prstGeom prst="wedgeEllipseCallout">
            <a:avLst>
              <a:gd name="adj1" fmla="val -93474"/>
              <a:gd name="adj2" fmla="val 109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HOW CAN WE HELP?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-w-toilet.gif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Snip Diagonal Corner Rectangle 2"/>
          <p:cNvSpPr/>
          <p:nvPr/>
        </p:nvSpPr>
        <p:spPr>
          <a:xfrm>
            <a:off x="6858000" y="2209800"/>
            <a:ext cx="1981200" cy="914400"/>
          </a:xfrm>
          <a:prstGeom prst="snip2DiagRect">
            <a:avLst>
              <a:gd name="adj1" fmla="val 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Check for toilet leaks.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oeOnWater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838200" y="457200"/>
            <a:ext cx="7543800" cy="5181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Snip Same Side Corner Rectangle 2"/>
          <p:cNvSpPr/>
          <p:nvPr/>
        </p:nvSpPr>
        <p:spPr>
          <a:xfrm>
            <a:off x="1066800" y="4876800"/>
            <a:ext cx="2590800" cy="1219200"/>
          </a:xfrm>
          <a:prstGeom prst="snip2SameRect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Take lots of pictures and leave only footprints behind!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FrogsOnLilypa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754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ame 2"/>
          <p:cNvSpPr/>
          <p:nvPr/>
        </p:nvSpPr>
        <p:spPr>
          <a:xfrm>
            <a:off x="685800" y="1295400"/>
            <a:ext cx="4953000" cy="6858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Everything has its place.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shingTeeth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638175" y="152400"/>
            <a:ext cx="7866063" cy="6477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3" name="Round Diagonal Corner Rectangle 2"/>
          <p:cNvSpPr/>
          <p:nvPr/>
        </p:nvSpPr>
        <p:spPr>
          <a:xfrm>
            <a:off x="228600" y="4038600"/>
            <a:ext cx="2590800" cy="91440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Turn off the tap when brushing your teeth.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Clothes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8305800" cy="560705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Oval 2"/>
          <p:cNvSpPr/>
          <p:nvPr/>
        </p:nvSpPr>
        <p:spPr>
          <a:xfrm>
            <a:off x="5562600" y="304800"/>
            <a:ext cx="32766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Fill the washing machine.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water_runoff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1688"/>
            <a:ext cx="9144000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457200" y="5257800"/>
            <a:ext cx="43434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Remember that what you throw down the drain , comes back in the rain!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533400"/>
            <a:ext cx="7239000" cy="923330"/>
          </a:xfrm>
          <a:prstGeom prst="rect">
            <a:avLst/>
          </a:prstGeom>
          <a:noFill/>
        </p:spPr>
        <p:txBody>
          <a:bodyPr wrap="none">
            <a:prstTxWarp prst="textCurve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Most of our water is in the ocean.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600200"/>
            <a:ext cx="8094403" cy="1754326"/>
          </a:xfrm>
          <a:prstGeom prst="rect">
            <a:avLst/>
          </a:prstGeom>
          <a:noFill/>
        </p:spPr>
        <p:txBody>
          <a:bodyPr>
            <a:prstTxWarp prst="textCurve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The largest animals live in the ocean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657600"/>
            <a:ext cx="7391400" cy="2585323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Smaller animals provide food for larger animals!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WaterFaucetLea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4911725" cy="6096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ight Triangle 2"/>
          <p:cNvSpPr/>
          <p:nvPr/>
        </p:nvSpPr>
        <p:spPr>
          <a:xfrm>
            <a:off x="5562600" y="1752600"/>
            <a:ext cx="2819400" cy="1600200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Check for leaks and turn off taps.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Flowers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8991600" cy="548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sp>
        <p:nvSpPr>
          <p:cNvPr id="4" name="Chord 3"/>
          <p:cNvSpPr/>
          <p:nvPr/>
        </p:nvSpPr>
        <p:spPr>
          <a:xfrm>
            <a:off x="3200400" y="533400"/>
            <a:ext cx="4572000" cy="914400"/>
          </a:xfrm>
          <a:prstGeom prst="chord">
            <a:avLst>
              <a:gd name="adj1" fmla="val 2700000"/>
              <a:gd name="adj2" fmla="val 210890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Water your garden using bath water or dish water.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DrinkingWate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1143000"/>
            <a:ext cx="80343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ardrop 2"/>
          <p:cNvSpPr/>
          <p:nvPr/>
        </p:nvSpPr>
        <p:spPr>
          <a:xfrm rot="3093359">
            <a:off x="1746250" y="896938"/>
            <a:ext cx="1228725" cy="2806700"/>
          </a:xfrm>
          <a:prstGeom prst="teardrop">
            <a:avLst>
              <a:gd name="adj" fmla="val 1314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Be aware and take care!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0"/>
            <a:ext cx="6904327" cy="923330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accent3"/>
                </a:solidFill>
              </a:rPr>
              <a:t>REMEMBER THAT…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waterislifeNACDnoDat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04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Animals_Under_water_Grey_reef_sharks_005528_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962400" y="5486400"/>
            <a:ext cx="4572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Salt water accounts for</a:t>
            </a:r>
          </a:p>
          <a:p>
            <a:r>
              <a:rPr lang="en-US">
                <a:latin typeface="Calibri" pitchFamily="34" charset="0"/>
              </a:rPr>
              <a:t>more than 97 percent of</a:t>
            </a:r>
          </a:p>
          <a:p>
            <a:r>
              <a:rPr lang="en-US">
                <a:latin typeface="Calibri" pitchFamily="34" charset="0"/>
              </a:rPr>
              <a:t>the water on Earth.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Blue Linckia Sea Star, Great Barrier Reef, Australia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0" y="0"/>
            <a:ext cx="4191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Comic Sans MS" pitchFamily="66" charset="0"/>
              </a:rPr>
              <a:t>This is a coral reef and it provides a home for millions of animals like this sea star!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alse Clown Anemonefish, Bali, Indonesia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81000" y="533400"/>
            <a:ext cx="3505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…and this clown fish.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Tropical Harmony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572000" y="0"/>
            <a:ext cx="457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All living things,</a:t>
            </a:r>
          </a:p>
          <a:p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including humans, need</a:t>
            </a:r>
          </a:p>
          <a:p>
            <a:r>
              <a:rPr lang="en-US" sz="2800">
                <a:solidFill>
                  <a:srgbClr val="FFFF00"/>
                </a:solidFill>
                <a:latin typeface="Comic Sans MS" pitchFamily="66" charset="0"/>
              </a:rPr>
              <a:t>water to survive!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Humpback Whale, Alaska pictures underwater photo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361</Words>
  <Application>Microsoft Office PowerPoint</Application>
  <PresentationFormat>On-screen Show (4:3)</PresentationFormat>
  <Paragraphs>53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Comic Sans MS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pesentation</dc:title>
  <dc:creator>Carmen Pedro</dc:creator>
  <cp:lastModifiedBy>Joseph Naumann</cp:lastModifiedBy>
  <cp:revision>28</cp:revision>
  <dcterms:created xsi:type="dcterms:W3CDTF">2010-01-24T15:25:43Z</dcterms:created>
  <dcterms:modified xsi:type="dcterms:W3CDTF">2010-10-07T19:43:33Z</dcterms:modified>
</cp:coreProperties>
</file>