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71" d="100"/>
          <a:sy n="71" d="100"/>
        </p:scale>
        <p:origin x="-24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7ECC31F-D2E8-4D6D-9FA4-F925807218DC}" type="slidenum">
              <a:rPr lang="en-US"/>
              <a:pPr/>
              <a:t>‹#›</a:t>
            </a:fld>
            <a:endParaRPr lang="en-US"/>
          </a:p>
        </p:txBody>
      </p:sp>
    </p:spTree>
    <p:extLst>
      <p:ext uri="{BB962C8B-B14F-4D97-AF65-F5344CB8AC3E}">
        <p14:creationId xmlns:p14="http://schemas.microsoft.com/office/powerpoint/2010/main" val="12337220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B3BFCF9E-D7D9-4844-8CDA-584AB9049BE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7B548F-A7C0-4FF8-AC18-69D5859D44CC}" type="slidenum">
              <a:rPr lang="en-US"/>
              <a:pPr/>
              <a:t>‹#›</a:t>
            </a:fld>
            <a:endParaRPr lang="en-US"/>
          </a:p>
        </p:txBody>
      </p:sp>
    </p:spTree>
    <p:extLst>
      <p:ext uri="{BB962C8B-B14F-4D97-AF65-F5344CB8AC3E}">
        <p14:creationId xmlns:p14="http://schemas.microsoft.com/office/powerpoint/2010/main" val="108308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DE7BCD-C795-4CB3-98B2-28344337E3A1}" type="slidenum">
              <a:rPr lang="en-US"/>
              <a:pPr/>
              <a:t>‹#›</a:t>
            </a:fld>
            <a:endParaRPr lang="en-US"/>
          </a:p>
        </p:txBody>
      </p:sp>
    </p:spTree>
    <p:extLst>
      <p:ext uri="{BB962C8B-B14F-4D97-AF65-F5344CB8AC3E}">
        <p14:creationId xmlns:p14="http://schemas.microsoft.com/office/powerpoint/2010/main" val="3662788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C9381E47-8349-4A81-AFF6-F647FD35C99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D3C60-C54C-4728-AA23-86A1D66BCB63}" type="slidenum">
              <a:rPr lang="en-US"/>
              <a:pPr/>
              <a:t>‹#›</a:t>
            </a:fld>
            <a:endParaRPr lang="en-US"/>
          </a:p>
        </p:txBody>
      </p:sp>
    </p:spTree>
    <p:extLst>
      <p:ext uri="{BB962C8B-B14F-4D97-AF65-F5344CB8AC3E}">
        <p14:creationId xmlns:p14="http://schemas.microsoft.com/office/powerpoint/2010/main" val="425805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339C7B-2150-465D-B92D-8C402A567A1D}" type="slidenum">
              <a:rPr lang="en-US"/>
              <a:pPr/>
              <a:t>‹#›</a:t>
            </a:fld>
            <a:endParaRPr lang="en-US"/>
          </a:p>
        </p:txBody>
      </p:sp>
    </p:spTree>
    <p:extLst>
      <p:ext uri="{BB962C8B-B14F-4D97-AF65-F5344CB8AC3E}">
        <p14:creationId xmlns:p14="http://schemas.microsoft.com/office/powerpoint/2010/main" val="204395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839AE3-2B50-48B4-AF83-C646AD4A5C4B}" type="slidenum">
              <a:rPr lang="en-US"/>
              <a:pPr/>
              <a:t>‹#›</a:t>
            </a:fld>
            <a:endParaRPr lang="en-US"/>
          </a:p>
        </p:txBody>
      </p:sp>
    </p:spTree>
    <p:extLst>
      <p:ext uri="{BB962C8B-B14F-4D97-AF65-F5344CB8AC3E}">
        <p14:creationId xmlns:p14="http://schemas.microsoft.com/office/powerpoint/2010/main" val="124707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9B1CF65-0529-4074-B48E-F8E4D0855C73}" type="slidenum">
              <a:rPr lang="en-US"/>
              <a:pPr/>
              <a:t>‹#›</a:t>
            </a:fld>
            <a:endParaRPr lang="en-US"/>
          </a:p>
        </p:txBody>
      </p:sp>
    </p:spTree>
    <p:extLst>
      <p:ext uri="{BB962C8B-B14F-4D97-AF65-F5344CB8AC3E}">
        <p14:creationId xmlns:p14="http://schemas.microsoft.com/office/powerpoint/2010/main" val="2488369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A340A25-8370-4711-9A42-5C53AAA84F67}" type="slidenum">
              <a:rPr lang="en-US"/>
              <a:pPr/>
              <a:t>‹#›</a:t>
            </a:fld>
            <a:endParaRPr lang="en-US"/>
          </a:p>
        </p:txBody>
      </p:sp>
    </p:spTree>
    <p:extLst>
      <p:ext uri="{BB962C8B-B14F-4D97-AF65-F5344CB8AC3E}">
        <p14:creationId xmlns:p14="http://schemas.microsoft.com/office/powerpoint/2010/main" val="4292552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35604A6-5C3E-4B30-94E6-E5F0F6259992}" type="slidenum">
              <a:rPr lang="en-US"/>
              <a:pPr/>
              <a:t>‹#›</a:t>
            </a:fld>
            <a:endParaRPr lang="en-US"/>
          </a:p>
        </p:txBody>
      </p:sp>
    </p:spTree>
    <p:extLst>
      <p:ext uri="{BB962C8B-B14F-4D97-AF65-F5344CB8AC3E}">
        <p14:creationId xmlns:p14="http://schemas.microsoft.com/office/powerpoint/2010/main" val="3334761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E4CE1B-CF80-416F-8153-D18441C057F4}" type="slidenum">
              <a:rPr lang="en-US"/>
              <a:pPr/>
              <a:t>‹#›</a:t>
            </a:fld>
            <a:endParaRPr lang="en-US"/>
          </a:p>
        </p:txBody>
      </p:sp>
    </p:spTree>
    <p:extLst>
      <p:ext uri="{BB962C8B-B14F-4D97-AF65-F5344CB8AC3E}">
        <p14:creationId xmlns:p14="http://schemas.microsoft.com/office/powerpoint/2010/main" val="418604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6E323D-1398-4F95-A962-EBC3FAADD77F}" type="slidenum">
              <a:rPr lang="en-US"/>
              <a:pPr/>
              <a:t>‹#›</a:t>
            </a:fld>
            <a:endParaRPr lang="en-US"/>
          </a:p>
        </p:txBody>
      </p:sp>
    </p:spTree>
    <p:extLst>
      <p:ext uri="{BB962C8B-B14F-4D97-AF65-F5344CB8AC3E}">
        <p14:creationId xmlns:p14="http://schemas.microsoft.com/office/powerpoint/2010/main" val="3249492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577B3A5-96A3-4CCB-A907-675CBDEA5526}" type="slidenum">
              <a:rPr lang="en-US"/>
              <a:pPr/>
              <a:t>‹#›</a:t>
            </a:fld>
            <a:endParaRPr lang="en-US"/>
          </a:p>
        </p:txBody>
      </p:sp>
    </p:spTree>
    <p:extLst>
      <p:ext uri="{BB962C8B-B14F-4D97-AF65-F5344CB8AC3E}">
        <p14:creationId xmlns:p14="http://schemas.microsoft.com/office/powerpoint/2010/main" val="1102271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27C95D-9420-4BB9-8197-0850B98B76F9}" type="slidenum">
              <a:rPr lang="en-US"/>
              <a:pPr/>
              <a:t>‹#›</a:t>
            </a:fld>
            <a:endParaRPr lang="en-US"/>
          </a:p>
        </p:txBody>
      </p:sp>
    </p:spTree>
    <p:extLst>
      <p:ext uri="{BB962C8B-B14F-4D97-AF65-F5344CB8AC3E}">
        <p14:creationId xmlns:p14="http://schemas.microsoft.com/office/powerpoint/2010/main" val="587377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345E64-190C-422C-B61E-2DB54AC4A989}" type="slidenum">
              <a:rPr lang="en-US"/>
              <a:pPr/>
              <a:t>‹#›</a:t>
            </a:fld>
            <a:endParaRPr lang="en-US"/>
          </a:p>
        </p:txBody>
      </p:sp>
    </p:spTree>
    <p:extLst>
      <p:ext uri="{BB962C8B-B14F-4D97-AF65-F5344CB8AC3E}">
        <p14:creationId xmlns:p14="http://schemas.microsoft.com/office/powerpoint/2010/main" val="215373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CA24C9-0D8C-4D4D-A831-C862753645E8}" type="slidenum">
              <a:rPr lang="en-US"/>
              <a:pPr/>
              <a:t>‹#›</a:t>
            </a:fld>
            <a:endParaRPr lang="en-US"/>
          </a:p>
        </p:txBody>
      </p:sp>
    </p:spTree>
    <p:extLst>
      <p:ext uri="{BB962C8B-B14F-4D97-AF65-F5344CB8AC3E}">
        <p14:creationId xmlns:p14="http://schemas.microsoft.com/office/powerpoint/2010/main" val="173699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87CFB4-FEBB-403D-AAAC-4D75A8AAE85D}" type="slidenum">
              <a:rPr lang="en-US"/>
              <a:pPr/>
              <a:t>‹#›</a:t>
            </a:fld>
            <a:endParaRPr lang="en-US"/>
          </a:p>
        </p:txBody>
      </p:sp>
    </p:spTree>
    <p:extLst>
      <p:ext uri="{BB962C8B-B14F-4D97-AF65-F5344CB8AC3E}">
        <p14:creationId xmlns:p14="http://schemas.microsoft.com/office/powerpoint/2010/main" val="413926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DCF61CD-0F2E-495F-B9F8-A10D117CA874}" type="slidenum">
              <a:rPr lang="en-US"/>
              <a:pPr/>
              <a:t>‹#›</a:t>
            </a:fld>
            <a:endParaRPr lang="en-US"/>
          </a:p>
        </p:txBody>
      </p:sp>
    </p:spTree>
    <p:extLst>
      <p:ext uri="{BB962C8B-B14F-4D97-AF65-F5344CB8AC3E}">
        <p14:creationId xmlns:p14="http://schemas.microsoft.com/office/powerpoint/2010/main" val="3586374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48E5F88-FA74-4E67-A3B2-ACD39653A874}" type="slidenum">
              <a:rPr lang="en-US"/>
              <a:pPr/>
              <a:t>‹#›</a:t>
            </a:fld>
            <a:endParaRPr lang="en-US"/>
          </a:p>
        </p:txBody>
      </p:sp>
    </p:spTree>
    <p:extLst>
      <p:ext uri="{BB962C8B-B14F-4D97-AF65-F5344CB8AC3E}">
        <p14:creationId xmlns:p14="http://schemas.microsoft.com/office/powerpoint/2010/main" val="3580169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EDA0323-341A-4223-BD63-82334CF1371D}" type="slidenum">
              <a:rPr lang="en-US"/>
              <a:pPr/>
              <a:t>‹#›</a:t>
            </a:fld>
            <a:endParaRPr lang="en-US"/>
          </a:p>
        </p:txBody>
      </p:sp>
    </p:spTree>
    <p:extLst>
      <p:ext uri="{BB962C8B-B14F-4D97-AF65-F5344CB8AC3E}">
        <p14:creationId xmlns:p14="http://schemas.microsoft.com/office/powerpoint/2010/main" val="19527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9E99E6D-DCF6-4260-8FF9-589A1F1886E4}" type="slidenum">
              <a:rPr lang="en-US"/>
              <a:pPr/>
              <a:t>‹#›</a:t>
            </a:fld>
            <a:endParaRPr lang="en-US"/>
          </a:p>
        </p:txBody>
      </p:sp>
    </p:spTree>
    <p:extLst>
      <p:ext uri="{BB962C8B-B14F-4D97-AF65-F5344CB8AC3E}">
        <p14:creationId xmlns:p14="http://schemas.microsoft.com/office/powerpoint/2010/main" val="30591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E6CF7F-A49B-4056-8563-45E0E95E2380}" type="slidenum">
              <a:rPr lang="en-US"/>
              <a:pPr/>
              <a:t>‹#›</a:t>
            </a:fld>
            <a:endParaRPr lang="en-US"/>
          </a:p>
        </p:txBody>
      </p:sp>
    </p:spTree>
    <p:extLst>
      <p:ext uri="{BB962C8B-B14F-4D97-AF65-F5344CB8AC3E}">
        <p14:creationId xmlns:p14="http://schemas.microsoft.com/office/powerpoint/2010/main" val="2438536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A28394D-4E10-4BE3-BD47-7B58C1FB593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9C5DF94-EE66-4B83-9D98-8D552128AC8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r>
              <a:rPr lang="en-US" dirty="0" smtClean="0"/>
              <a:t>Volcanic Ash </a:t>
            </a:r>
            <a:r>
              <a:rPr lang="en-US" dirty="0"/>
              <a:t>covered landscape.</a:t>
            </a:r>
            <a:endParaRPr lang="en-US" dirty="0"/>
          </a:p>
        </p:txBody>
      </p:sp>
      <p:sp>
        <p:nvSpPr>
          <p:cNvPr id="50179"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3863"/>
            <a:ext cx="9144000" cy="582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413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212916" cy="614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76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1"/>
            <a:ext cx="91439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129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66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982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082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p>
        </p:txBody>
      </p:sp>
      <p:sp>
        <p:nvSpPr>
          <p:cNvPr id="51203" name="Rectangle 3"/>
          <p:cNvSpPr>
            <a:spLocks noGrp="1" noChangeArrowheads="1"/>
          </p:cNvSpPr>
          <p:nvPr>
            <p:ph type="body" idx="1"/>
          </p:nvPr>
        </p:nvSpPr>
        <p:spPr>
          <a:xfrm>
            <a:off x="450762" y="1600200"/>
            <a:ext cx="8569414" cy="4525963"/>
          </a:xfrm>
        </p:spPr>
        <p:txBody>
          <a:bodyPr/>
          <a:lstStyle/>
          <a:p>
            <a:r>
              <a:rPr lang="en-US" sz="2800" b="1" dirty="0" err="1"/>
              <a:t>Puyehue</a:t>
            </a:r>
            <a:r>
              <a:rPr lang="en-US" sz="2800" b="1" dirty="0"/>
              <a:t> volcano in southern Chile has spread volcanic ash far and wide since it erupted in early June. On Monday, Argentina's president announced that economic relief would be provided to residents affected by the ash in the southwestern region of Patagonia. And as recent as July 1 ash in the atmosphere was disrupting flights at the Buenos Aires airport. These images show how the earth's landscape has been affected.</a:t>
            </a:r>
            <a:endParaRPr lang="en-US" sz="28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ctrTitle"/>
          </p:nvPr>
        </p:nvSpPr>
        <p:spPr/>
        <p:txBody>
          <a:bodyPr/>
          <a:lstStyle/>
          <a:p>
            <a:endParaRPr lang="en-US"/>
          </a:p>
        </p:txBody>
      </p:sp>
      <p:sp>
        <p:nvSpPr>
          <p:cNvPr id="52229" name="Rectangle 5"/>
          <p:cNvSpPr>
            <a:spLocks noGrp="1" noChangeArrowheads="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506" y="0"/>
            <a:ext cx="5136776" cy="688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p>
        </p:txBody>
      </p:sp>
      <p:sp>
        <p:nvSpPr>
          <p:cNvPr id="53251" name="Rectangle 3"/>
          <p:cNvSpPr>
            <a:spLocks noGrp="1" noChangeArrowheads="1"/>
          </p:cNvSpPr>
          <p:nvPr>
            <p:ph type="body"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788"/>
            <a:ext cx="9144000" cy="551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984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175"/>
            <a:ext cx="9144000" cy="615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187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25"/>
            <a:ext cx="9144000" cy="581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42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95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9251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volcano flame">
  <a:themeElements>
    <a:clrScheme name="Office Theme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3366CC"/>
        </a:dk2>
        <a:lt2>
          <a:srgbClr val="FFFFFF"/>
        </a:lt2>
        <a:accent1>
          <a:srgbClr val="8CB2FF"/>
        </a:accent1>
        <a:accent2>
          <a:srgbClr val="AAC2F2"/>
        </a:accent2>
        <a:accent3>
          <a:srgbClr val="ADB8E2"/>
        </a:accent3>
        <a:accent4>
          <a:srgbClr val="DADADA"/>
        </a:accent4>
        <a:accent5>
          <a:srgbClr val="C5D5FF"/>
        </a:accent5>
        <a:accent6>
          <a:srgbClr val="9AB0DB"/>
        </a:accent6>
        <a:hlink>
          <a:srgbClr val="B2CCFF"/>
        </a:hlink>
        <a:folHlink>
          <a:srgbClr val="C2D2F2"/>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3366CC"/>
        </a:dk2>
        <a:lt2>
          <a:srgbClr val="FFFFFF"/>
        </a:lt2>
        <a:accent1>
          <a:srgbClr val="E6DAA1"/>
        </a:accent1>
        <a:accent2>
          <a:srgbClr val="A6C3FF"/>
        </a:accent2>
        <a:accent3>
          <a:srgbClr val="ADB8E2"/>
        </a:accent3>
        <a:accent4>
          <a:srgbClr val="DADADA"/>
        </a:accent4>
        <a:accent5>
          <a:srgbClr val="F0EACD"/>
        </a:accent5>
        <a:accent6>
          <a:srgbClr val="96B0E7"/>
        </a:accent6>
        <a:hlink>
          <a:srgbClr val="D6D98D"/>
        </a:hlink>
        <a:folHlink>
          <a:srgbClr val="EBD7C7"/>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3366CC"/>
        </a:dk2>
        <a:lt2>
          <a:srgbClr val="FFFFFF"/>
        </a:lt2>
        <a:accent1>
          <a:srgbClr val="C1D998"/>
        </a:accent1>
        <a:accent2>
          <a:srgbClr val="EDD3A6"/>
        </a:accent2>
        <a:accent3>
          <a:srgbClr val="ADB8E2"/>
        </a:accent3>
        <a:accent4>
          <a:srgbClr val="DADADA"/>
        </a:accent4>
        <a:accent5>
          <a:srgbClr val="DDE9CA"/>
        </a:accent5>
        <a:accent6>
          <a:srgbClr val="D7BF96"/>
        </a:accent6>
        <a:hlink>
          <a:srgbClr val="EBD3DE"/>
        </a:hlink>
        <a:folHlink>
          <a:srgbClr val="B2CC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B2FF"/>
        </a:accent1>
        <a:accent2>
          <a:srgbClr val="AAC2F2"/>
        </a:accent2>
        <a:accent3>
          <a:srgbClr val="FFFFFF"/>
        </a:accent3>
        <a:accent4>
          <a:srgbClr val="000000"/>
        </a:accent4>
        <a:accent5>
          <a:srgbClr val="C5D5FF"/>
        </a:accent5>
        <a:accent6>
          <a:srgbClr val="9AB0DB"/>
        </a:accent6>
        <a:hlink>
          <a:srgbClr val="B2CCFF"/>
        </a:hlink>
        <a:folHlink>
          <a:srgbClr val="C2D2F2"/>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ACAE6"/>
        </a:accent1>
        <a:accent2>
          <a:srgbClr val="B9B5F7"/>
        </a:accent2>
        <a:accent3>
          <a:srgbClr val="FFFFFF"/>
        </a:accent3>
        <a:accent4>
          <a:srgbClr val="000000"/>
        </a:accent4>
        <a:accent5>
          <a:srgbClr val="C4E1F0"/>
        </a:accent5>
        <a:accent6>
          <a:srgbClr val="A7A4E0"/>
        </a:accent6>
        <a:hlink>
          <a:srgbClr val="A6C3FF"/>
        </a:hlink>
        <a:folHlink>
          <a:srgbClr val="D9C3E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E6DAA1"/>
        </a:accent1>
        <a:accent2>
          <a:srgbClr val="A6C3FF"/>
        </a:accent2>
        <a:accent3>
          <a:srgbClr val="FFFFFF"/>
        </a:accent3>
        <a:accent4>
          <a:srgbClr val="000000"/>
        </a:accent4>
        <a:accent5>
          <a:srgbClr val="F0EACD"/>
        </a:accent5>
        <a:accent6>
          <a:srgbClr val="96B0E7"/>
        </a:accent6>
        <a:hlink>
          <a:srgbClr val="D6D98D"/>
        </a:hlink>
        <a:folHlink>
          <a:srgbClr val="EBD7C7"/>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C1D998"/>
        </a:accent1>
        <a:accent2>
          <a:srgbClr val="EDD3A6"/>
        </a:accent2>
        <a:accent3>
          <a:srgbClr val="FFFFFF"/>
        </a:accent3>
        <a:accent4>
          <a:srgbClr val="000000"/>
        </a:accent4>
        <a:accent5>
          <a:srgbClr val="DDE9CA"/>
        </a:accent5>
        <a:accent6>
          <a:srgbClr val="D7BF96"/>
        </a:accent6>
        <a:hlink>
          <a:srgbClr val="EBD3DE"/>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66CC"/>
        </a:dk2>
        <a:lt2>
          <a:srgbClr val="FFFFFF"/>
        </a:lt2>
        <a:accent1>
          <a:srgbClr val="8CB2FF"/>
        </a:accent1>
        <a:accent2>
          <a:srgbClr val="AAC2F2"/>
        </a:accent2>
        <a:accent3>
          <a:srgbClr val="ADB8E2"/>
        </a:accent3>
        <a:accent4>
          <a:srgbClr val="DADADA"/>
        </a:accent4>
        <a:accent5>
          <a:srgbClr val="C5D5FF"/>
        </a:accent5>
        <a:accent6>
          <a:srgbClr val="9AB0DB"/>
        </a:accent6>
        <a:hlink>
          <a:srgbClr val="B2CCFF"/>
        </a:hlink>
        <a:folHlink>
          <a:srgbClr val="C2D2F2"/>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66CC"/>
        </a:dk2>
        <a:lt2>
          <a:srgbClr val="FFFFFF"/>
        </a:lt2>
        <a:accent1>
          <a:srgbClr val="E6DAA1"/>
        </a:accent1>
        <a:accent2>
          <a:srgbClr val="A6C3FF"/>
        </a:accent2>
        <a:accent3>
          <a:srgbClr val="ADB8E2"/>
        </a:accent3>
        <a:accent4>
          <a:srgbClr val="DADADA"/>
        </a:accent4>
        <a:accent5>
          <a:srgbClr val="F0EACD"/>
        </a:accent5>
        <a:accent6>
          <a:srgbClr val="96B0E7"/>
        </a:accent6>
        <a:hlink>
          <a:srgbClr val="D6D98D"/>
        </a:hlink>
        <a:folHlink>
          <a:srgbClr val="EBD7C7"/>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66CC"/>
        </a:dk2>
        <a:lt2>
          <a:srgbClr val="FFFFFF"/>
        </a:lt2>
        <a:accent1>
          <a:srgbClr val="C1D998"/>
        </a:accent1>
        <a:accent2>
          <a:srgbClr val="EDD3A6"/>
        </a:accent2>
        <a:accent3>
          <a:srgbClr val="ADB8E2"/>
        </a:accent3>
        <a:accent4>
          <a:srgbClr val="DADADA"/>
        </a:accent4>
        <a:accent5>
          <a:srgbClr val="DDE9CA"/>
        </a:accent5>
        <a:accent6>
          <a:srgbClr val="D7BF96"/>
        </a:accent6>
        <a:hlink>
          <a:srgbClr val="EBD3DE"/>
        </a:hlink>
        <a:folHlink>
          <a:srgbClr val="B2CC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B2FF"/>
        </a:accent1>
        <a:accent2>
          <a:srgbClr val="AAC2F2"/>
        </a:accent2>
        <a:accent3>
          <a:srgbClr val="FFFFFF"/>
        </a:accent3>
        <a:accent4>
          <a:srgbClr val="000000"/>
        </a:accent4>
        <a:accent5>
          <a:srgbClr val="C5D5FF"/>
        </a:accent5>
        <a:accent6>
          <a:srgbClr val="9AB0DB"/>
        </a:accent6>
        <a:hlink>
          <a:srgbClr val="B2CCFF"/>
        </a:hlink>
        <a:folHlink>
          <a:srgbClr val="C2D2F2"/>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ACAE6"/>
        </a:accent1>
        <a:accent2>
          <a:srgbClr val="B9B5F7"/>
        </a:accent2>
        <a:accent3>
          <a:srgbClr val="FFFFFF"/>
        </a:accent3>
        <a:accent4>
          <a:srgbClr val="000000"/>
        </a:accent4>
        <a:accent5>
          <a:srgbClr val="C4E1F0"/>
        </a:accent5>
        <a:accent6>
          <a:srgbClr val="A7A4E0"/>
        </a:accent6>
        <a:hlink>
          <a:srgbClr val="A6C3FF"/>
        </a:hlink>
        <a:folHlink>
          <a:srgbClr val="D9C3E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E6DAA1"/>
        </a:accent1>
        <a:accent2>
          <a:srgbClr val="A6C3FF"/>
        </a:accent2>
        <a:accent3>
          <a:srgbClr val="FFFFFF"/>
        </a:accent3>
        <a:accent4>
          <a:srgbClr val="000000"/>
        </a:accent4>
        <a:accent5>
          <a:srgbClr val="F0EACD"/>
        </a:accent5>
        <a:accent6>
          <a:srgbClr val="96B0E7"/>
        </a:accent6>
        <a:hlink>
          <a:srgbClr val="D6D98D"/>
        </a:hlink>
        <a:folHlink>
          <a:srgbClr val="EBD7C7"/>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C1D998"/>
        </a:accent1>
        <a:accent2>
          <a:srgbClr val="EDD3A6"/>
        </a:accent2>
        <a:accent3>
          <a:srgbClr val="FFFFFF"/>
        </a:accent3>
        <a:accent4>
          <a:srgbClr val="000000"/>
        </a:accent4>
        <a:accent5>
          <a:srgbClr val="DDE9CA"/>
        </a:accent5>
        <a:accent6>
          <a:srgbClr val="D7BF96"/>
        </a:accent6>
        <a:hlink>
          <a:srgbClr val="EBD3DE"/>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volcano flame</Template>
  <TotalTime>7</TotalTime>
  <Words>79</Words>
  <Application>Microsoft Office PowerPoint</Application>
  <PresentationFormat>On-screen Show (4:3)</PresentationFormat>
  <Paragraphs>2</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volcano flame</vt:lpstr>
      <vt:lpstr>1_Default Design</vt:lpstr>
      <vt:lpstr>Volcanic Ash covered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Volcanic Ash covered landscape.</dc:title>
  <dc:creator>Joe</dc:creator>
  <cp:lastModifiedBy>Joe</cp:lastModifiedBy>
  <cp:revision>1</cp:revision>
  <dcterms:created xsi:type="dcterms:W3CDTF">2011-07-12T10:16:17Z</dcterms:created>
  <dcterms:modified xsi:type="dcterms:W3CDTF">2011-07-12T10:23:43Z</dcterms:modified>
</cp:coreProperties>
</file>