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0" r:id="rId4"/>
    <p:sldId id="281" r:id="rId5"/>
    <p:sldId id="267" r:id="rId6"/>
    <p:sldId id="259" r:id="rId7"/>
    <p:sldId id="278" r:id="rId8"/>
    <p:sldId id="282" r:id="rId9"/>
    <p:sldId id="261" r:id="rId10"/>
    <p:sldId id="276" r:id="rId11"/>
    <p:sldId id="266" r:id="rId12"/>
    <p:sldId id="283" r:id="rId13"/>
    <p:sldId id="262" r:id="rId14"/>
    <p:sldId id="271" r:id="rId15"/>
    <p:sldId id="284" r:id="rId16"/>
    <p:sldId id="273" r:id="rId17"/>
    <p:sldId id="274" r:id="rId18"/>
    <p:sldId id="277" r:id="rId19"/>
    <p:sldId id="263" r:id="rId20"/>
    <p:sldId id="285" r:id="rId21"/>
    <p:sldId id="286" r:id="rId22"/>
    <p:sldId id="270" r:id="rId23"/>
    <p:sldId id="272" r:id="rId24"/>
    <p:sldId id="287" r:id="rId25"/>
    <p:sldId id="288" r:id="rId26"/>
    <p:sldId id="289" r:id="rId27"/>
    <p:sldId id="290" r:id="rId28"/>
    <p:sldId id="291" r:id="rId29"/>
    <p:sldId id="268" r:id="rId30"/>
    <p:sldId id="275" r:id="rId31"/>
    <p:sldId id="264" r:id="rId32"/>
    <p:sldId id="269" r:id="rId33"/>
    <p:sldId id="265" r:id="rId34"/>
    <p:sldId id="279" r:id="rId35"/>
    <p:sldId id="280"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5" d="100"/>
          <a:sy n="65" d="100"/>
        </p:scale>
        <p:origin x="-714"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31B14FD-DF53-4263-A107-40150D732EB9}" type="datetimeFigureOut">
              <a:rPr lang="en-US" smtClean="0"/>
              <a:t>7/10/2011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04D5B5-32E2-452C-91FD-A00F5F166546}" type="slidenum">
              <a:rPr lang="en-US" smtClean="0"/>
              <a:t>‹#›</a:t>
            </a:fld>
            <a:endParaRPr lang="en-US"/>
          </a:p>
        </p:txBody>
      </p:sp>
    </p:spTree>
    <p:extLst>
      <p:ext uri="{BB962C8B-B14F-4D97-AF65-F5344CB8AC3E}">
        <p14:creationId xmlns:p14="http://schemas.microsoft.com/office/powerpoint/2010/main" val="790206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1B14FD-DF53-4263-A107-40150D732EB9}" type="datetimeFigureOut">
              <a:rPr lang="en-US" smtClean="0"/>
              <a:t>7/10/2011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04D5B5-32E2-452C-91FD-A00F5F166546}" type="slidenum">
              <a:rPr lang="en-US" smtClean="0"/>
              <a:t>‹#›</a:t>
            </a:fld>
            <a:endParaRPr lang="en-US"/>
          </a:p>
        </p:txBody>
      </p:sp>
    </p:spTree>
    <p:extLst>
      <p:ext uri="{BB962C8B-B14F-4D97-AF65-F5344CB8AC3E}">
        <p14:creationId xmlns:p14="http://schemas.microsoft.com/office/powerpoint/2010/main" val="2294644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1B14FD-DF53-4263-A107-40150D732EB9}" type="datetimeFigureOut">
              <a:rPr lang="en-US" smtClean="0"/>
              <a:t>7/10/2011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04D5B5-32E2-452C-91FD-A00F5F166546}" type="slidenum">
              <a:rPr lang="en-US" smtClean="0"/>
              <a:t>‹#›</a:t>
            </a:fld>
            <a:endParaRPr lang="en-US"/>
          </a:p>
        </p:txBody>
      </p:sp>
    </p:spTree>
    <p:extLst>
      <p:ext uri="{BB962C8B-B14F-4D97-AF65-F5344CB8AC3E}">
        <p14:creationId xmlns:p14="http://schemas.microsoft.com/office/powerpoint/2010/main" val="36648116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1B14FD-DF53-4263-A107-40150D732EB9}" type="datetimeFigureOut">
              <a:rPr lang="en-US" smtClean="0"/>
              <a:t>7/10/2011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04D5B5-32E2-452C-91FD-A00F5F166546}" type="slidenum">
              <a:rPr lang="en-US" smtClean="0"/>
              <a:t>‹#›</a:t>
            </a:fld>
            <a:endParaRPr lang="en-US"/>
          </a:p>
        </p:txBody>
      </p:sp>
    </p:spTree>
    <p:extLst>
      <p:ext uri="{BB962C8B-B14F-4D97-AF65-F5344CB8AC3E}">
        <p14:creationId xmlns:p14="http://schemas.microsoft.com/office/powerpoint/2010/main" val="3703502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31B14FD-DF53-4263-A107-40150D732EB9}" type="datetimeFigureOut">
              <a:rPr lang="en-US" smtClean="0"/>
              <a:t>7/10/2011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04D5B5-32E2-452C-91FD-A00F5F166546}" type="slidenum">
              <a:rPr lang="en-US" smtClean="0"/>
              <a:t>‹#›</a:t>
            </a:fld>
            <a:endParaRPr lang="en-US"/>
          </a:p>
        </p:txBody>
      </p:sp>
    </p:spTree>
    <p:extLst>
      <p:ext uri="{BB962C8B-B14F-4D97-AF65-F5344CB8AC3E}">
        <p14:creationId xmlns:p14="http://schemas.microsoft.com/office/powerpoint/2010/main" val="34560980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31B14FD-DF53-4263-A107-40150D732EB9}" type="datetimeFigureOut">
              <a:rPr lang="en-US" smtClean="0"/>
              <a:t>7/10/2011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04D5B5-32E2-452C-91FD-A00F5F166546}" type="slidenum">
              <a:rPr lang="en-US" smtClean="0"/>
              <a:t>‹#›</a:t>
            </a:fld>
            <a:endParaRPr lang="en-US"/>
          </a:p>
        </p:txBody>
      </p:sp>
    </p:spTree>
    <p:extLst>
      <p:ext uri="{BB962C8B-B14F-4D97-AF65-F5344CB8AC3E}">
        <p14:creationId xmlns:p14="http://schemas.microsoft.com/office/powerpoint/2010/main" val="16534133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31B14FD-DF53-4263-A107-40150D732EB9}" type="datetimeFigureOut">
              <a:rPr lang="en-US" smtClean="0"/>
              <a:t>7/10/2011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04D5B5-32E2-452C-91FD-A00F5F166546}" type="slidenum">
              <a:rPr lang="en-US" smtClean="0"/>
              <a:t>‹#›</a:t>
            </a:fld>
            <a:endParaRPr lang="en-US"/>
          </a:p>
        </p:txBody>
      </p:sp>
    </p:spTree>
    <p:extLst>
      <p:ext uri="{BB962C8B-B14F-4D97-AF65-F5344CB8AC3E}">
        <p14:creationId xmlns:p14="http://schemas.microsoft.com/office/powerpoint/2010/main" val="1868911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31B14FD-DF53-4263-A107-40150D732EB9}" type="datetimeFigureOut">
              <a:rPr lang="en-US" smtClean="0"/>
              <a:t>7/10/2011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04D5B5-32E2-452C-91FD-A00F5F166546}" type="slidenum">
              <a:rPr lang="en-US" smtClean="0"/>
              <a:t>‹#›</a:t>
            </a:fld>
            <a:endParaRPr lang="en-US"/>
          </a:p>
        </p:txBody>
      </p:sp>
    </p:spTree>
    <p:extLst>
      <p:ext uri="{BB962C8B-B14F-4D97-AF65-F5344CB8AC3E}">
        <p14:creationId xmlns:p14="http://schemas.microsoft.com/office/powerpoint/2010/main" val="1204245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1B14FD-DF53-4263-A107-40150D732EB9}" type="datetimeFigureOut">
              <a:rPr lang="en-US" smtClean="0"/>
              <a:t>7/10/2011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04D5B5-32E2-452C-91FD-A00F5F166546}" type="slidenum">
              <a:rPr lang="en-US" smtClean="0"/>
              <a:t>‹#›</a:t>
            </a:fld>
            <a:endParaRPr lang="en-US"/>
          </a:p>
        </p:txBody>
      </p:sp>
    </p:spTree>
    <p:extLst>
      <p:ext uri="{BB962C8B-B14F-4D97-AF65-F5344CB8AC3E}">
        <p14:creationId xmlns:p14="http://schemas.microsoft.com/office/powerpoint/2010/main" val="4265160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1B14FD-DF53-4263-A107-40150D732EB9}" type="datetimeFigureOut">
              <a:rPr lang="en-US" smtClean="0"/>
              <a:t>7/10/2011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04D5B5-32E2-452C-91FD-A00F5F166546}" type="slidenum">
              <a:rPr lang="en-US" smtClean="0"/>
              <a:t>‹#›</a:t>
            </a:fld>
            <a:endParaRPr lang="en-US"/>
          </a:p>
        </p:txBody>
      </p:sp>
    </p:spTree>
    <p:extLst>
      <p:ext uri="{BB962C8B-B14F-4D97-AF65-F5344CB8AC3E}">
        <p14:creationId xmlns:p14="http://schemas.microsoft.com/office/powerpoint/2010/main" val="3440822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1B14FD-DF53-4263-A107-40150D732EB9}" type="datetimeFigureOut">
              <a:rPr lang="en-US" smtClean="0"/>
              <a:t>7/10/2011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04D5B5-32E2-452C-91FD-A00F5F166546}" type="slidenum">
              <a:rPr lang="en-US" smtClean="0"/>
              <a:t>‹#›</a:t>
            </a:fld>
            <a:endParaRPr lang="en-US"/>
          </a:p>
        </p:txBody>
      </p:sp>
    </p:spTree>
    <p:extLst>
      <p:ext uri="{BB962C8B-B14F-4D97-AF65-F5344CB8AC3E}">
        <p14:creationId xmlns:p14="http://schemas.microsoft.com/office/powerpoint/2010/main" val="33795158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2000"/>
            <a:lum/>
          </a:blip>
          <a:srcRect/>
          <a:stretch>
            <a:fillRect l="-10000" r="-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1B14FD-DF53-4263-A107-40150D732EB9}" type="datetimeFigureOut">
              <a:rPr lang="en-US" smtClean="0"/>
              <a:t>7/10/2011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04D5B5-32E2-452C-91FD-A00F5F166546}" type="slidenum">
              <a:rPr lang="en-US" smtClean="0"/>
              <a:t>‹#›</a:t>
            </a:fld>
            <a:endParaRPr lang="en-US"/>
          </a:p>
        </p:txBody>
      </p:sp>
    </p:spTree>
    <p:extLst>
      <p:ext uri="{BB962C8B-B14F-4D97-AF65-F5344CB8AC3E}">
        <p14:creationId xmlns:p14="http://schemas.microsoft.com/office/powerpoint/2010/main" val="22035316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143001"/>
            <a:ext cx="7848600" cy="2457450"/>
          </a:xfrm>
        </p:spPr>
        <p:txBody>
          <a:bodyPr>
            <a:normAutofit fontScale="90000"/>
          </a:bodyPr>
          <a:lstStyle/>
          <a:p>
            <a:r>
              <a:rPr lang="en-US" b="1" dirty="0">
                <a:solidFill>
                  <a:schemeClr val="bg1">
                    <a:lumMod val="95000"/>
                  </a:schemeClr>
                </a:solidFill>
                <a:effectLst>
                  <a:outerShdw blurRad="38100" dist="38100" dir="2700000" algn="tl">
                    <a:srgbClr val="000000">
                      <a:alpha val="43137"/>
                    </a:srgbClr>
                  </a:outerShdw>
                </a:effectLst>
              </a:rPr>
              <a:t>Underwater wonderland: Divers take the plunge to reveal stunning images of beautiful crystal cave in depths of Russia</a:t>
            </a:r>
            <a:endParaRPr lang="en-US" b="1" dirty="0">
              <a:solidFill>
                <a:schemeClr val="bg1">
                  <a:lumMod val="95000"/>
                </a:schemeClr>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p:txBody>
          <a:bodyPr/>
          <a:lstStyle/>
          <a:p>
            <a:endParaRPr lang="en-US" dirty="0">
              <a:solidFill>
                <a:schemeClr val="bg1">
                  <a:lumMod val="95000"/>
                </a:schemeClr>
              </a:solidFill>
            </a:endParaRPr>
          </a:p>
        </p:txBody>
      </p:sp>
    </p:spTree>
    <p:extLst>
      <p:ext uri="{BB962C8B-B14F-4D97-AF65-F5344CB8AC3E}">
        <p14:creationId xmlns:p14="http://schemas.microsoft.com/office/powerpoint/2010/main" val="4523359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97665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7792"/>
            <a:ext cx="9144000" cy="6102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377792"/>
            <a:ext cx="8229600" cy="1143000"/>
          </a:xfrm>
        </p:spPr>
        <p:txBody>
          <a:bodyPr/>
          <a:lstStyle/>
          <a:p>
            <a:r>
              <a:rPr lang="en-US" dirty="0" smtClean="0">
                <a:solidFill>
                  <a:schemeClr val="accent5">
                    <a:lumMod val="20000"/>
                    <a:lumOff val="80000"/>
                  </a:schemeClr>
                </a:solidFill>
              </a:rPr>
              <a:t>Entering the water-filled passages</a:t>
            </a:r>
            <a:endParaRPr lang="en-US" dirty="0">
              <a:solidFill>
                <a:schemeClr val="accent5">
                  <a:lumMod val="20000"/>
                  <a:lumOff val="80000"/>
                </a:schemeClr>
              </a:solidFill>
            </a:endParaRPr>
          </a:p>
        </p:txBody>
      </p:sp>
    </p:spTree>
    <p:extLst>
      <p:ext uri="{BB962C8B-B14F-4D97-AF65-F5344CB8AC3E}">
        <p14:creationId xmlns:p14="http://schemas.microsoft.com/office/powerpoint/2010/main" val="27991357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0"/>
            <a:ext cx="457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36382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04800"/>
            <a:ext cx="9119419" cy="6086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42774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2533"/>
            <a:ext cx="9144000" cy="6366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91230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0"/>
            <a:ext cx="457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46074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6097"/>
            <a:ext cx="9144000" cy="6085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06969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5886"/>
            <a:ext cx="9144000" cy="6106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7365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04683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3633"/>
            <a:ext cx="9144000" cy="6102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76639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477000"/>
          </a:xfrm>
        </p:spPr>
        <p:txBody>
          <a:bodyPr>
            <a:normAutofit fontScale="92500" lnSpcReduction="10000"/>
          </a:bodyPr>
          <a:lstStyle/>
          <a:p>
            <a:r>
              <a:rPr lang="en-US" b="1" dirty="0"/>
              <a:t>The </a:t>
            </a:r>
            <a:r>
              <a:rPr lang="en-US" b="1" dirty="0" err="1"/>
              <a:t>Orda</a:t>
            </a:r>
            <a:r>
              <a:rPr lang="en-US" b="1" dirty="0"/>
              <a:t> Cave in the western Urals region is three miles of eerily dramatic natural channels created by water so clear divers can see over 50 yards ahead of them</a:t>
            </a:r>
            <a:r>
              <a:rPr lang="en-US" b="1" dirty="0" smtClean="0"/>
              <a:t>.</a:t>
            </a:r>
          </a:p>
          <a:p>
            <a:r>
              <a:rPr lang="en-US" b="1" dirty="0"/>
              <a:t>'This cave is unique - it is real wonder of nature,' explained </a:t>
            </a:r>
            <a:r>
              <a:rPr lang="en-US" b="1" dirty="0" err="1"/>
              <a:t>Mr</a:t>
            </a:r>
            <a:r>
              <a:rPr lang="en-US" b="1" dirty="0"/>
              <a:t> </a:t>
            </a:r>
            <a:r>
              <a:rPr lang="en-US" b="1" dirty="0" err="1"/>
              <a:t>Lyagushkin</a:t>
            </a:r>
            <a:r>
              <a:rPr lang="en-US" b="1" dirty="0"/>
              <a:t>. 'But if you want to see </a:t>
            </a:r>
            <a:r>
              <a:rPr lang="en-US" b="1" dirty="0" err="1"/>
              <a:t>Orda</a:t>
            </a:r>
            <a:r>
              <a:rPr lang="en-US" b="1" dirty="0"/>
              <a:t> cave for yourself, you must be experienced cave diver. </a:t>
            </a:r>
            <a:endParaRPr lang="en-US" b="1" dirty="0" smtClean="0"/>
          </a:p>
          <a:p>
            <a:r>
              <a:rPr lang="en-US" b="1" dirty="0"/>
              <a:t>'For the millions of years this amazing place has existed water has formed it into a palace while no human was here. </a:t>
            </a:r>
            <a:r>
              <a:rPr lang="en-US" b="1" dirty="0" smtClean="0"/>
              <a:t>'To </a:t>
            </a:r>
            <a:r>
              <a:rPr lang="en-US" b="1" dirty="0"/>
              <a:t>visit this cave gives you a special feeling - I think the same feeling cosmonauts on the Moon have</a:t>
            </a:r>
            <a:r>
              <a:rPr lang="en-US" b="1" dirty="0" smtClean="0"/>
              <a:t>. 'You </a:t>
            </a:r>
            <a:r>
              <a:rPr lang="en-US" b="1" dirty="0"/>
              <a:t>are hanging with no gravity in the strange unusual world. You fly like a bird over its landscapes.' </a:t>
            </a:r>
            <a:endParaRPr lang="en-US" b="1" dirty="0"/>
          </a:p>
        </p:txBody>
      </p:sp>
    </p:spTree>
    <p:extLst>
      <p:ext uri="{BB962C8B-B14F-4D97-AF65-F5344CB8AC3E}">
        <p14:creationId xmlns:p14="http://schemas.microsoft.com/office/powerpoint/2010/main" val="14656013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0"/>
            <a:ext cx="457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15567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5" y="381000"/>
            <a:ext cx="9151155" cy="609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07258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1475"/>
            <a:ext cx="9182100" cy="611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33949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94163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5762"/>
            <a:ext cx="9144000" cy="6086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37546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5762"/>
            <a:ext cx="9144000" cy="6086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33085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5762"/>
            <a:ext cx="9144000" cy="6086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73889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0"/>
            <a:ext cx="457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87025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0"/>
            <a:ext cx="457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56896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4350"/>
            <a:ext cx="9182100" cy="582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23196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Location</a:t>
            </a:r>
            <a:endParaRPr lang="en-US" b="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04" y="1905000"/>
            <a:ext cx="9268408"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82647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9935" y="0"/>
            <a:ext cx="464413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30569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7792"/>
            <a:ext cx="9144000" cy="6102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8054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76313"/>
            <a:ext cx="9182100" cy="490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81250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0"/>
            <a:ext cx="457771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54755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15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01306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60" y="0"/>
            <a:ext cx="8918778" cy="6705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39699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943600"/>
          </a:xfrm>
        </p:spPr>
        <p:txBody>
          <a:bodyPr>
            <a:normAutofit/>
          </a:bodyPr>
          <a:lstStyle/>
          <a:p>
            <a:r>
              <a:rPr lang="en-US" b="1" dirty="0"/>
              <a:t>Gypsum is a mineral that can form crystals and are responsible for the transparency of mineral water. Gypsum is also unusual rock formations can form in the sea.</a:t>
            </a:r>
          </a:p>
          <a:p>
            <a:r>
              <a:rPr lang="en-US" b="1" dirty="0" err="1"/>
              <a:t>Orda</a:t>
            </a:r>
            <a:r>
              <a:rPr lang="en-US" b="1" dirty="0"/>
              <a:t> gypsum cave in the Western Ural region located three miles from a natural tunnel that looks terrible to be explored. The tunnel is the result of the creation of the flow of sea water so that divers can clearly see more than 50 meters underwater scenery in front of them.</a:t>
            </a:r>
          </a:p>
        </p:txBody>
      </p:sp>
    </p:spTree>
    <p:extLst>
      <p:ext uri="{BB962C8B-B14F-4D97-AF65-F5344CB8AC3E}">
        <p14:creationId xmlns:p14="http://schemas.microsoft.com/office/powerpoint/2010/main" val="3659129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27587"/>
          </a:xfrm>
        </p:spPr>
        <p:txBody>
          <a:bodyPr>
            <a:normAutofit fontScale="90000"/>
          </a:bodyPr>
          <a:lstStyle/>
          <a:p>
            <a:r>
              <a:rPr lang="en-US" dirty="0" smtClean="0"/>
              <a:t>An Entrance</a:t>
            </a:r>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27587"/>
            <a:ext cx="9144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37173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a:xfrm>
            <a:off x="0" y="0"/>
            <a:ext cx="5257800" cy="1143000"/>
          </a:xfrm>
        </p:spPr>
        <p:txBody>
          <a:bodyPr/>
          <a:lstStyle/>
          <a:p>
            <a:r>
              <a:rPr lang="en-US" b="1" dirty="0" smtClean="0"/>
              <a:t>An Entrance</a:t>
            </a:r>
            <a:endParaRPr lang="en-US" b="1" dirty="0"/>
          </a:p>
        </p:txBody>
      </p:sp>
    </p:spTree>
    <p:extLst>
      <p:ext uri="{BB962C8B-B14F-4D97-AF65-F5344CB8AC3E}">
        <p14:creationId xmlns:p14="http://schemas.microsoft.com/office/powerpoint/2010/main" val="36803977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2365"/>
            <a:ext cx="9144000" cy="6113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71775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0"/>
            <a:ext cx="457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68021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r>
              <a:rPr lang="en-US" dirty="0" smtClean="0"/>
              <a:t>The Upper, Dry Part of the Cave</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9373156"/>
      </p:ext>
    </p:extLst>
  </p:cSld>
  <p:clrMapOvr>
    <a:masterClrMapping/>
  </p:clrMapOvr>
</p:sld>
</file>

<file path=ppt/theme/theme1.xml><?xml version="1.0" encoding="utf-8"?>
<a:theme xmlns:a="http://schemas.openxmlformats.org/drawingml/2006/main" name="cav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caves</Template>
  <TotalTime>232</TotalTime>
  <Words>249</Words>
  <Application>Microsoft Office PowerPoint</Application>
  <PresentationFormat>On-screen Show (4:3)</PresentationFormat>
  <Paragraphs>11</Paragraphs>
  <Slides>35</Slides>
  <Notes>0</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caves</vt:lpstr>
      <vt:lpstr>Underwater wonderland: Divers take the plunge to reveal stunning images of beautiful crystal cave in depths of Russia</vt:lpstr>
      <vt:lpstr>PowerPoint Presentation</vt:lpstr>
      <vt:lpstr>Location</vt:lpstr>
      <vt:lpstr>PowerPoint Presentation</vt:lpstr>
      <vt:lpstr>An Entrance</vt:lpstr>
      <vt:lpstr>An Entrance</vt:lpstr>
      <vt:lpstr>PowerPoint Presentation</vt:lpstr>
      <vt:lpstr>PowerPoint Presentation</vt:lpstr>
      <vt:lpstr>The Upper, Dry Part of the Cave</vt:lpstr>
      <vt:lpstr>PowerPoint Presentation</vt:lpstr>
      <vt:lpstr>Entering the water-filled passages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Underwater wonderland: Divers take the plunge to reveal stunning images of beautiful crystal cave in depths of Russia</dc:title>
  <dc:creator>Joe</dc:creator>
  <cp:lastModifiedBy>Joe</cp:lastModifiedBy>
  <cp:revision>7</cp:revision>
  <dcterms:created xsi:type="dcterms:W3CDTF">2011-07-10T17:28:36Z</dcterms:created>
  <dcterms:modified xsi:type="dcterms:W3CDTF">2011-07-10T21:20:55Z</dcterms:modified>
</cp:coreProperties>
</file>