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Lst>
  <p:notesMasterIdLst>
    <p:notesMasterId r:id="rId19"/>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5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C72587-2F6B-4470-8BEA-A9B12439F762}" type="datetimeFigureOut">
              <a:rPr lang="en-US" smtClean="0"/>
              <a:t>7/11/2011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2EDD9F-3DB4-481D-B66D-F04FD15699C8}" type="slidenum">
              <a:rPr lang="en-US" smtClean="0"/>
              <a:t>‹#›</a:t>
            </a:fld>
            <a:endParaRPr lang="en-US"/>
          </a:p>
        </p:txBody>
      </p:sp>
    </p:spTree>
    <p:extLst>
      <p:ext uri="{BB962C8B-B14F-4D97-AF65-F5344CB8AC3E}">
        <p14:creationId xmlns:p14="http://schemas.microsoft.com/office/powerpoint/2010/main" val="3085935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7/11/2011 4:00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Frozen Canadian Glacial Lake Has Rare Trapped Bubbles</a:t>
            </a:r>
            <a:endParaRPr lang="en-US" dirty="0"/>
          </a:p>
        </p:txBody>
      </p:sp>
      <p:sp>
        <p:nvSpPr>
          <p:cNvPr id="3" name="Subtitle 2"/>
          <p:cNvSpPr>
            <a:spLocks noGrp="1"/>
          </p:cNvSpPr>
          <p:nvPr>
            <p:ph type="subTitle" idx="1"/>
          </p:nvPr>
        </p:nvSpPr>
        <p:spPr>
          <a:xfrm>
            <a:off x="730249" y="4344988"/>
            <a:ext cx="7681913" cy="1370012"/>
          </a:xfrm>
        </p:spPr>
        <p:txBody>
          <a:bodyPr>
            <a:normAutofit/>
          </a:bodyPr>
          <a:lstStyle/>
          <a:p>
            <a:r>
              <a:rPr lang="en-US" dirty="0" smtClean="0"/>
              <a:t>In the Canadian Rockies</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732"/>
            <a:ext cx="8382000" cy="1218795"/>
          </a:xfrm>
        </p:spPr>
        <p:txBody>
          <a:bodyPr/>
          <a:lstStyle/>
          <a:p>
            <a:r>
              <a:rPr lang="en-US" sz="4400" dirty="0"/>
              <a:t>The lake is surrounded by the Rocky Mountains. (Photo: Emmanuel Coupe)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494" y="1338687"/>
            <a:ext cx="8259306" cy="551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55843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905000"/>
          </a:xfrm>
        </p:spPr>
        <p:txBody>
          <a:bodyPr/>
          <a:lstStyle/>
          <a:p>
            <a:r>
              <a:rPr lang="en-US" sz="4400" dirty="0"/>
              <a:t>The lake is not naturally occurring. It was formed in 1972 with the construction of a nearby dam. (Photo: Emmanuel Coupe)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1"/>
            <a:ext cx="9144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21733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4161467" cy="5484578"/>
          </a:xfrm>
        </p:spPr>
        <p:txBody>
          <a:bodyPr/>
          <a:lstStyle/>
          <a:p>
            <a:r>
              <a:rPr lang="en-US" sz="4400" dirty="0"/>
              <a:t>The Chinook winds are known to bring in below freezing temperatures in a short amount of time. They are seen here shaping the clouds. (Photo: Emmanuel Coupe)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467" y="-27904"/>
            <a:ext cx="4601533" cy="688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69418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3614057" cy="6703374"/>
          </a:xfrm>
        </p:spPr>
        <p:txBody>
          <a:bodyPr/>
          <a:lstStyle/>
          <a:p>
            <a:r>
              <a:rPr lang="en-US" sz="4400" dirty="0"/>
              <a:t>The lake is 20 miles long with a surface area of 20.7 square miles. See more at http://www.emmanuelcoupe.com. (Photo: Emmanuel Coupe)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057" y="0"/>
            <a:ext cx="514894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4089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3911082" cy="6647974"/>
          </a:xfrm>
        </p:spPr>
        <p:txBody>
          <a:bodyPr/>
          <a:lstStyle/>
          <a:p>
            <a:r>
              <a:rPr lang="en-US" sz="4000" dirty="0"/>
              <a:t> Photographer Emmanuel Coupe was a winner in the 2011 National Geographic Traveler Photo Contest for this photo of frozen lake in Canada. Check out the other pictures from his amazing shoot!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2082" y="0"/>
            <a:ext cx="485191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79976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4152546" cy="4653582"/>
          </a:xfrm>
        </p:spPr>
        <p:txBody>
          <a:bodyPr/>
          <a:lstStyle/>
          <a:p>
            <a:r>
              <a:rPr lang="en-US" dirty="0"/>
              <a:t>Here you can see frozen bubbles trapped beneath the surface. (Photo: Emmanuel Coupe)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546" y="-13952"/>
            <a:ext cx="4592209" cy="687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2372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4162608" cy="5318379"/>
          </a:xfrm>
        </p:spPr>
        <p:txBody>
          <a:bodyPr/>
          <a:lstStyle/>
          <a:p>
            <a:r>
              <a:rPr lang="en-US" dirty="0"/>
              <a:t>Spotting frozen bubbles on the lake is rare. They never appear in the same place twice. (Photo: Emmanuel Coupe)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3608" y="13952"/>
            <a:ext cx="4573562" cy="684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20557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4190873" cy="3988784"/>
          </a:xfrm>
        </p:spPr>
        <p:txBody>
          <a:bodyPr/>
          <a:lstStyle/>
          <a:p>
            <a:r>
              <a:rPr lang="en-US" dirty="0"/>
              <a:t>The brilliant blue color is a feature of glacial lakes. (Photo: Emmanuel Coupe)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873" y="16098"/>
            <a:ext cx="4572127" cy="684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45159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92181"/>
          </a:xfrm>
        </p:spPr>
        <p:txBody>
          <a:bodyPr/>
          <a:lstStyle/>
          <a:p>
            <a:r>
              <a:rPr lang="en-US" sz="4000" dirty="0"/>
              <a:t>The subject is Abraham Lake situated in the Canadian Rockies in western Alberta, Canada. (Photo: Emmanuel Coupe)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12501"/>
            <a:ext cx="7561514" cy="505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97846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4332515" cy="6481774"/>
          </a:xfrm>
        </p:spPr>
        <p:txBody>
          <a:bodyPr/>
          <a:lstStyle/>
          <a:p>
            <a:r>
              <a:rPr lang="en-US" sz="3600" dirty="0"/>
              <a:t>The photographer explained that seeing a frozen lake this spectacular is rare as they are usually covered in a thick blanket of snow. In this area, however, there is little precipitation which allows for stunning views of the frozen surface and beneath. (Photo: Emmanuel Coupe)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115" y="0"/>
            <a:ext cx="458288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8349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4191000" cy="6647974"/>
          </a:xfrm>
        </p:spPr>
        <p:txBody>
          <a:bodyPr/>
          <a:lstStyle/>
          <a:p>
            <a:r>
              <a:rPr lang="en-US" dirty="0"/>
              <a:t>Conditions for the photographer were harsh - temperatures were as low as - 35 degrees F / - 31 degrees C! (Photo: Emmanuel Coupe)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367"/>
            <a:ext cx="4539803" cy="6793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25763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4180115" cy="6647974"/>
          </a:xfrm>
        </p:spPr>
        <p:txBody>
          <a:bodyPr/>
          <a:lstStyle/>
          <a:p>
            <a:r>
              <a:rPr lang="en-US" dirty="0"/>
              <a:t>This section of Abraham Lake is known as Windy Point. Often the gusts here are strong enough to knock a person over. (Photo: Emmanuel Coupe)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115" y="0"/>
            <a:ext cx="458288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76171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UE THREE SWOOSHES">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0" ma:contentTypeDescription="Create a new document." ma:contentTypeScope="" ma:versionID="b6358c8e9ccf10d22debe3a56dce56ac"/>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30400F-207D-495E-9A02-60D437EDDE1C}">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5F607518-4F76-4AE8-8099-6ED687ACFF1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4C3DF97-88C9-4392-AD31-F6BBF4BC41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THREE SWOOSHES</Template>
  <TotalTime>20</TotalTime>
  <Words>439</Words>
  <Application>Microsoft Office PowerPoint</Application>
  <PresentationFormat>On-screen Show (4:3)</PresentationFormat>
  <Paragraphs>18</Paragraphs>
  <Slides>13</Slides>
  <Notes>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BLUE THREE SWOOSHES</vt:lpstr>
      <vt:lpstr>White with Courier font for code slides</vt:lpstr>
      <vt:lpstr>Frozen Canadian Glacial Lake Has Rare Trapped Bubbles</vt:lpstr>
      <vt:lpstr> Photographer Emmanuel Coupe was a winner in the 2011 National Geographic Traveler Photo Contest for this photo of frozen lake in Canada. Check out the other pictures from his amazing shoot! </vt:lpstr>
      <vt:lpstr>Here you can see frozen bubbles trapped beneath the surface. (Photo: Emmanuel Coupe)</vt:lpstr>
      <vt:lpstr>Spotting frozen bubbles on the lake is rare. They never appear in the same place twice. (Photo: Emmanuel Coupe)</vt:lpstr>
      <vt:lpstr>The brilliant blue color is a feature of glacial lakes. (Photo: Emmanuel Coupe)</vt:lpstr>
      <vt:lpstr>The subject is Abraham Lake situated in the Canadian Rockies in western Alberta, Canada. (Photo: Emmanuel Coupe)</vt:lpstr>
      <vt:lpstr>The photographer explained that seeing a frozen lake this spectacular is rare as they are usually covered in a thick blanket of snow. In this area, however, there is little precipitation which allows for stunning views of the frozen surface and beneath. (Photo: Emmanuel Coupe)</vt:lpstr>
      <vt:lpstr>Conditions for the photographer were harsh - temperatures were as low as - 35 degrees F / - 31 degrees C! (Photo: Emmanuel Coupe)</vt:lpstr>
      <vt:lpstr>This section of Abraham Lake is known as Windy Point. Often the gusts here are strong enough to knock a person over. (Photo: Emmanuel Coupe)</vt:lpstr>
      <vt:lpstr>The lake is surrounded by the Rocky Mountains. (Photo: Emmanuel Coupe)</vt:lpstr>
      <vt:lpstr>The lake is not naturally occurring. It was formed in 1972 with the construction of a nearby dam. (Photo: Emmanuel Coupe)</vt:lpstr>
      <vt:lpstr>The Chinook winds are known to bring in below freezing temperatures in a short amount of time. They are seen here shaping the clouds. (Photo: Emmanuel Coupe)</vt:lpstr>
      <vt:lpstr>The lake is 20 miles long with a surface area of 20.7 square miles. See more at http://www.emmanuelcoupe.com. (Photo: Emmanuel Coupe)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Frozen Canadian Glacial Lake Has Rare Trapped Bubbles</dc:title>
  <dc:creator>Joe</dc:creator>
  <cp:lastModifiedBy>Joe</cp:lastModifiedBy>
  <cp:revision>2</cp:revision>
  <dcterms:created xsi:type="dcterms:W3CDTF">2011-07-11T21:00:10Z</dcterms:created>
  <dcterms:modified xsi:type="dcterms:W3CDTF">2011-07-11T21:20:24Z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TC102867859990</vt:lpwstr>
  </property>
</Properties>
</file>