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78" r:id="rId9"/>
    <p:sldId id="277" r:id="rId10"/>
    <p:sldId id="262" r:id="rId11"/>
    <p:sldId id="276" r:id="rId12"/>
    <p:sldId id="267" r:id="rId13"/>
    <p:sldId id="268" r:id="rId14"/>
    <p:sldId id="264" r:id="rId15"/>
    <p:sldId id="269" r:id="rId16"/>
    <p:sldId id="272" r:id="rId17"/>
    <p:sldId id="270" r:id="rId18"/>
    <p:sldId id="273" r:id="rId19"/>
    <p:sldId id="274" r:id="rId20"/>
    <p:sldId id="266" r:id="rId21"/>
    <p:sldId id="275" r:id="rId22"/>
    <p:sldId id="265" r:id="rId23"/>
    <p:sldId id="26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06D8D3-4A40-4689-B094-E331CB783F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59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2305050"/>
          </a:xfrm>
        </p:spPr>
        <p:txBody>
          <a:bodyPr/>
          <a:lstStyle>
            <a:lvl1pPr>
              <a:defRPr sz="7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6FF6707-C1D1-4AA4-B65D-CBFC6DF69F55}" type="datetime1">
              <a:rPr lang="en-US"/>
              <a:pPr/>
              <a:t>4/11/2011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AE090D6-4CAD-4996-B63A-96CF1A9732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095C37-5EEF-450B-8CE7-F1EA383CE51B}" type="datetime1">
              <a:rPr lang="en-US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AB614-6D84-4509-A7CE-507166039E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1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47AA07-49DA-46B7-A336-4A219B955353}" type="datetime1">
              <a:rPr lang="en-US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7FB88-276C-4002-AE6C-7BB9D74CFC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6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6B4BBB-8760-4F52-9100-36BEA8870655}" type="datetime1">
              <a:rPr lang="en-US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37B4E-DBB3-405D-84FE-95720449D1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7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968F46-D2EC-4915-AF22-260EF5B39CB4}" type="datetime1">
              <a:rPr lang="en-US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CFB87-3271-4C54-BD82-F0CD253273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75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BB1DD-ED5A-46EA-AC76-5450EE17D1DD}" type="datetime1">
              <a:rPr lang="en-US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318B3-11B8-42C5-BD4A-2196B3505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51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7FA8CA-C454-48D8-92F2-A9E9859C9EA2}" type="datetime1">
              <a:rPr lang="en-US"/>
              <a:pPr/>
              <a:t>4/11/2011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CE91E-DAB5-4EC0-A631-0A231CA550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747887-3EE3-419E-B2C4-8A1E53317CD5}" type="datetime1">
              <a:rPr lang="en-US"/>
              <a:pPr/>
              <a:t>4/11/2011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162DE-2DC5-4DF9-8785-A6C6D53114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83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D19F35-DAB1-43C4-8409-DA7B4E9464A9}" type="datetime1">
              <a:rPr lang="en-US"/>
              <a:pPr/>
              <a:t>4/11/2011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E0B61-4956-433E-8848-647E135CD9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C93963-CB26-4347-867A-D216813DC801}" type="datetime1">
              <a:rPr lang="en-US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C0F4E-9079-4A24-B746-DC21EFDF6E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9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63CAA9-4FD9-48BD-8353-2FA24F4ADF83}" type="datetime1">
              <a:rPr lang="en-US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C4B89-BB10-4945-B633-B840023ECD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81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1ACA1BB8-E409-45B1-ABA4-4822408576F9}" type="datetime1">
              <a:rPr lang="en-US"/>
              <a:pPr/>
              <a:t>4/11/2011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038769F-A47F-4124-B57C-93D71D070C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 Migrations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Arial Font Family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Bantu Migrations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7887-3EE3-419E-B2C4-8A1E53317CD5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62DE-2DC5-4DF9-8785-A6C6D531141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25068"/>
            <a:ext cx="5597106" cy="593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57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7887-3EE3-419E-B2C4-8A1E53317CD5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62DE-2DC5-4DF9-8785-A6C6D531141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929"/>
            <a:ext cx="9144000" cy="658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01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581"/>
            <a:ext cx="8229600" cy="737419"/>
          </a:xfrm>
        </p:spPr>
        <p:txBody>
          <a:bodyPr/>
          <a:lstStyle/>
          <a:p>
            <a:r>
              <a:rPr lang="en-US" dirty="0" smtClean="0"/>
              <a:t>Mongol Migrations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7887-3EE3-419E-B2C4-8A1E53317CD5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62DE-2DC5-4DF9-8785-A6C6D531141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0060"/>
            <a:ext cx="9143999" cy="507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6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lang="en-US" dirty="0" smtClean="0"/>
              <a:t>Migration of Indo-European Language Speakers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7887-3EE3-419E-B2C4-8A1E53317CD5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62DE-2DC5-4DF9-8785-A6C6D531141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21875"/>
            <a:ext cx="9144001" cy="543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26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97"/>
            <a:ext cx="8229600" cy="1143000"/>
          </a:xfrm>
        </p:spPr>
        <p:txBody>
          <a:bodyPr/>
          <a:lstStyle/>
          <a:p>
            <a:r>
              <a:rPr lang="en-US" dirty="0" smtClean="0"/>
              <a:t>Forced Migration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7887-3EE3-419E-B2C4-8A1E53317CD5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62DE-2DC5-4DF9-8785-A6C6D531141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8" y="1066800"/>
            <a:ext cx="9147748" cy="555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45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7887-3EE3-419E-B2C4-8A1E53317CD5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62DE-2DC5-4DF9-8785-A6C6D531141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-6123"/>
            <a:ext cx="5024717" cy="686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68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7887-3EE3-419E-B2C4-8A1E53317CD5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62DE-2DC5-4DF9-8785-A6C6D531141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33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7887-3EE3-419E-B2C4-8A1E53317CD5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62DE-2DC5-4DF9-8785-A6C6D531141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634"/>
            <a:ext cx="9144000" cy="598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97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7887-3EE3-419E-B2C4-8A1E53317CD5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62DE-2DC5-4DF9-8785-A6C6D531141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0"/>
            <a:ext cx="82581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45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Migrations </a:t>
            </a:r>
            <a:r>
              <a:rPr lang="en-US" dirty="0" err="1"/>
              <a:t>Autronesiennes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7887-3EE3-419E-B2C4-8A1E53317CD5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62DE-2DC5-4DF9-8785-A6C6D531141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9263"/>
            <a:ext cx="9143999" cy="444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80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4B0A-A16F-4C61-921A-D12FB2B97E97}" type="datetime1">
              <a:rPr lang="en-US"/>
              <a:pPr/>
              <a:t>4/11/2011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0981-E86E-4961-A876-6765B9C4AF15}" type="slidenum">
              <a:rPr lang="en-US"/>
              <a:pPr/>
              <a:t>2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Migrations Occur 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the reasons for leaving an area are greater than the reasons for remaining there.</a:t>
            </a:r>
          </a:p>
          <a:p>
            <a:r>
              <a:rPr lang="en-US" dirty="0" smtClean="0"/>
              <a:t>Lee's laws divides factors causing migrations into two groups of factors: Push and pull factors. Push factors are things that are bad about the country that one lives in and pull factors are things that attract one to another area.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7887-3EE3-419E-B2C4-8A1E53317CD5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62DE-2DC5-4DF9-8785-A6C6D531141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0"/>
          <a:stretch/>
        </p:blipFill>
        <p:spPr bwMode="auto">
          <a:xfrm>
            <a:off x="0" y="430148"/>
            <a:ext cx="9144000" cy="642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9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7887-3EE3-419E-B2C4-8A1E53317CD5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62DE-2DC5-4DF9-8785-A6C6D531141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1" y="0"/>
            <a:ext cx="803641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68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77"/>
            <a:ext cx="8229600" cy="1143000"/>
          </a:xfrm>
        </p:spPr>
        <p:txBody>
          <a:bodyPr/>
          <a:lstStyle/>
          <a:p>
            <a:r>
              <a:rPr lang="en-US" dirty="0" smtClean="0"/>
              <a:t>Current Migration Routes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7887-3EE3-419E-B2C4-8A1E53317CD5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62DE-2DC5-4DF9-8785-A6C6D531141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1577"/>
            <a:ext cx="9144000" cy="568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8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Net migration rates for 2008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7887-3EE3-419E-B2C4-8A1E53317CD5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62DE-2DC5-4DF9-8785-A6C6D531141F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74"/>
            <a:ext cx="91440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7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85800"/>
          </a:xfrm>
        </p:spPr>
        <p:txBody>
          <a:bodyPr/>
          <a:lstStyle/>
          <a:p>
            <a:r>
              <a:rPr lang="en-US" dirty="0" smtClean="0"/>
              <a:t>Push Factors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4191000" cy="5638800"/>
          </a:xfrm>
        </p:spPr>
        <p:txBody>
          <a:bodyPr/>
          <a:lstStyle/>
          <a:p>
            <a:r>
              <a:rPr lang="en-US" dirty="0" smtClean="0"/>
              <a:t>Not enough jobs</a:t>
            </a:r>
          </a:p>
          <a:p>
            <a:r>
              <a:rPr lang="en-US" dirty="0" smtClean="0"/>
              <a:t>Few opportunities</a:t>
            </a:r>
          </a:p>
          <a:p>
            <a:r>
              <a:rPr lang="en-US" dirty="0" smtClean="0"/>
              <a:t>Primitive conditions</a:t>
            </a:r>
          </a:p>
          <a:p>
            <a:r>
              <a:rPr lang="en-US" dirty="0" smtClean="0"/>
              <a:t>Desertification</a:t>
            </a:r>
          </a:p>
          <a:p>
            <a:r>
              <a:rPr lang="en-US" dirty="0" smtClean="0"/>
              <a:t>Famine or drought</a:t>
            </a:r>
          </a:p>
          <a:p>
            <a:r>
              <a:rPr lang="en-US" dirty="0" smtClean="0"/>
              <a:t>Political fear or persecution</a:t>
            </a:r>
          </a:p>
          <a:p>
            <a:r>
              <a:rPr lang="en-US" dirty="0" smtClean="0"/>
              <a:t>Slavery or forced labor</a:t>
            </a:r>
          </a:p>
          <a:p>
            <a:r>
              <a:rPr lang="en-US" dirty="0" smtClean="0"/>
              <a:t>Poor medical care</a:t>
            </a:r>
          </a:p>
          <a:p>
            <a:r>
              <a:rPr lang="en-US" dirty="0" smtClean="0"/>
              <a:t>Loss of wealth</a:t>
            </a:r>
          </a:p>
          <a:p>
            <a:r>
              <a:rPr lang="en-US" dirty="0" smtClean="0"/>
              <a:t>Natural disasters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95800" y="762000"/>
            <a:ext cx="4648200" cy="6096000"/>
          </a:xfrm>
        </p:spPr>
        <p:txBody>
          <a:bodyPr/>
          <a:lstStyle/>
          <a:p>
            <a:r>
              <a:rPr lang="en-US" dirty="0" smtClean="0"/>
              <a:t>Death threats</a:t>
            </a:r>
          </a:p>
          <a:p>
            <a:r>
              <a:rPr lang="en-US" dirty="0" smtClean="0"/>
              <a:t>Lack of political or religious freedom</a:t>
            </a:r>
          </a:p>
          <a:p>
            <a:r>
              <a:rPr lang="en-US" dirty="0" smtClean="0"/>
              <a:t>Pollution</a:t>
            </a:r>
          </a:p>
          <a:p>
            <a:r>
              <a:rPr lang="en-US" dirty="0" smtClean="0"/>
              <a:t>Poor housing</a:t>
            </a:r>
          </a:p>
          <a:p>
            <a:r>
              <a:rPr lang="en-US" dirty="0" smtClean="0"/>
              <a:t>Landlord/tenant issues</a:t>
            </a:r>
          </a:p>
          <a:p>
            <a:r>
              <a:rPr lang="en-US" dirty="0" smtClean="0"/>
              <a:t>Bullying</a:t>
            </a:r>
          </a:p>
          <a:p>
            <a:r>
              <a:rPr lang="en-US" dirty="0" smtClean="0"/>
              <a:t>Discrimination</a:t>
            </a:r>
          </a:p>
          <a:p>
            <a:r>
              <a:rPr lang="en-US" dirty="0" smtClean="0"/>
              <a:t>Poor chances of marrying</a:t>
            </a:r>
          </a:p>
          <a:p>
            <a:r>
              <a:rPr lang="en-US" dirty="0" smtClean="0"/>
              <a:t>Condemned Housing (Radon Gas etc.)</a:t>
            </a:r>
          </a:p>
          <a:p>
            <a:r>
              <a:rPr lang="en-US" dirty="0" smtClean="0"/>
              <a:t>War/Civil War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0"/>
            <a:ext cx="2133600" cy="476250"/>
          </a:xfrm>
        </p:spPr>
        <p:txBody>
          <a:bodyPr/>
          <a:lstStyle/>
          <a:p>
            <a:fld id="{766B4BBB-8760-4F52-9100-36BEA8870655}" type="datetime1">
              <a:rPr lang="en-US" smtClean="0"/>
              <a:pPr/>
              <a:t>4/11/2011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7B4E-DBB3-405D-84FE-95720449D1A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20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Pull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/>
          <a:p>
            <a:r>
              <a:rPr lang="en-US" dirty="0" smtClean="0"/>
              <a:t>Job opportunities</a:t>
            </a:r>
          </a:p>
          <a:p>
            <a:r>
              <a:rPr lang="en-US" dirty="0" smtClean="0"/>
              <a:t>Better living conditions</a:t>
            </a:r>
          </a:p>
          <a:p>
            <a:r>
              <a:rPr lang="en-US" dirty="0" smtClean="0"/>
              <a:t>Political and/or religious freedom</a:t>
            </a:r>
          </a:p>
          <a:p>
            <a:r>
              <a:rPr lang="en-US" dirty="0" smtClean="0"/>
              <a:t>Enjoyment</a:t>
            </a:r>
          </a:p>
          <a:p>
            <a:r>
              <a:rPr lang="en-US" dirty="0" smtClean="0"/>
              <a:t>Education</a:t>
            </a:r>
          </a:p>
          <a:p>
            <a:r>
              <a:rPr lang="en-US" dirty="0" smtClean="0"/>
              <a:t>Better medical care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/>
          <a:p>
            <a:r>
              <a:rPr lang="en-US" dirty="0" smtClean="0"/>
              <a:t>Attractive climates</a:t>
            </a:r>
          </a:p>
          <a:p>
            <a:r>
              <a:rPr lang="en-US" dirty="0" smtClean="0"/>
              <a:t>Security</a:t>
            </a:r>
          </a:p>
          <a:p>
            <a:r>
              <a:rPr lang="en-US" dirty="0" smtClean="0"/>
              <a:t>Family links</a:t>
            </a:r>
          </a:p>
          <a:p>
            <a:r>
              <a:rPr lang="en-US" dirty="0" smtClean="0"/>
              <a:t>Industry</a:t>
            </a:r>
          </a:p>
          <a:p>
            <a:r>
              <a:rPr lang="en-US" dirty="0" smtClean="0"/>
              <a:t>Better chances of marrying</a:t>
            </a:r>
          </a:p>
          <a:p>
            <a:r>
              <a:rPr lang="en-US" dirty="0" smtClean="0"/>
              <a:t>Positive reports from family or neighbors who had previously migrated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B1DD-ED5A-46EA-AC76-5450EE17D1DD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18B3-11B8-42C5-BD4A-2196B350560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26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987"/>
            <a:ext cx="9144000" cy="1143000"/>
          </a:xfrm>
        </p:spPr>
        <p:txBody>
          <a:bodyPr/>
          <a:lstStyle/>
          <a:p>
            <a:r>
              <a:rPr lang="en-US" sz="3600" b="1" dirty="0" smtClean="0"/>
              <a:t>Migration from place of human origin</a:t>
            </a:r>
            <a:endParaRPr lang="en-US" sz="36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7887-3EE3-419E-B2C4-8A1E53317CD5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62DE-2DC5-4DF9-8785-A6C6D531141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75" y="1143000"/>
            <a:ext cx="7620000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29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7374"/>
            <a:ext cx="8229600" cy="1028845"/>
          </a:xfrm>
        </p:spPr>
        <p:txBody>
          <a:bodyPr/>
          <a:lstStyle/>
          <a:p>
            <a:r>
              <a:rPr lang="en-US" dirty="0" smtClean="0"/>
              <a:t>Pleistocene Migrations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7887-3EE3-419E-B2C4-8A1E53317CD5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62DE-2DC5-4DF9-8785-A6C6D531141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36219"/>
            <a:ext cx="7543800" cy="569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8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987"/>
            <a:ext cx="9144000" cy="1143000"/>
          </a:xfrm>
        </p:spPr>
        <p:txBody>
          <a:bodyPr/>
          <a:lstStyle/>
          <a:p>
            <a:r>
              <a:rPr lang="en-US" dirty="0" smtClean="0"/>
              <a:t>Migrations to Europe from the East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7887-3EE3-419E-B2C4-8A1E53317CD5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62DE-2DC5-4DF9-8785-A6C6D531141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620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35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7887-3EE3-419E-B2C4-8A1E53317CD5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62DE-2DC5-4DF9-8785-A6C6D531141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726"/>
            <a:ext cx="9144000" cy="623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67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7887-3EE3-419E-B2C4-8A1E53317CD5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62DE-2DC5-4DF9-8785-A6C6D531141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9"/>
            <a:ext cx="9144000" cy="678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44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tist1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Artist11</Template>
  <TotalTime>83</TotalTime>
  <Words>239</Words>
  <Application>Microsoft Office PowerPoint</Application>
  <PresentationFormat>On-screen Show (4:3)</PresentationFormat>
  <Paragraphs>93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Artist11</vt:lpstr>
      <vt:lpstr>Human Migrations</vt:lpstr>
      <vt:lpstr>Why Migrations Occur </vt:lpstr>
      <vt:lpstr>Push Factors</vt:lpstr>
      <vt:lpstr>Pull Factors</vt:lpstr>
      <vt:lpstr>Migration from place of human origin</vt:lpstr>
      <vt:lpstr>Pleistocene Migrations</vt:lpstr>
      <vt:lpstr>Migrations to Europe from the East</vt:lpstr>
      <vt:lpstr>PowerPoint Presentation</vt:lpstr>
      <vt:lpstr>PowerPoint Presentation</vt:lpstr>
      <vt:lpstr>Bantu Migrations</vt:lpstr>
      <vt:lpstr>PowerPoint Presentation</vt:lpstr>
      <vt:lpstr>Mongol Migrations</vt:lpstr>
      <vt:lpstr>Migration of Indo-European Language Speakers</vt:lpstr>
      <vt:lpstr>Forced Migration</vt:lpstr>
      <vt:lpstr>PowerPoint Presentation</vt:lpstr>
      <vt:lpstr>PowerPoint Presentation</vt:lpstr>
      <vt:lpstr>PowerPoint Presentation</vt:lpstr>
      <vt:lpstr>PowerPoint Presentation</vt:lpstr>
      <vt:lpstr>Migrations Autronesiennes</vt:lpstr>
      <vt:lpstr>PowerPoint Presentation</vt:lpstr>
      <vt:lpstr>PowerPoint Presentation</vt:lpstr>
      <vt:lpstr>Current Migration Routes</vt:lpstr>
      <vt:lpstr>Net migration rates for 2008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Migrations</dc:title>
  <dc:creator>Joe</dc:creator>
  <cp:lastModifiedBy>Joe</cp:lastModifiedBy>
  <cp:revision>5</cp:revision>
  <dcterms:created xsi:type="dcterms:W3CDTF">2011-04-11T02:31:15Z</dcterms:created>
  <dcterms:modified xsi:type="dcterms:W3CDTF">2011-04-11T15:27:26Z</dcterms:modified>
</cp:coreProperties>
</file>