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66"/>
  </p:notesMasterIdLst>
  <p:sldIdLst>
    <p:sldId id="256" r:id="rId3"/>
    <p:sldId id="257" r:id="rId4"/>
    <p:sldId id="258" r:id="rId5"/>
    <p:sldId id="260" r:id="rId6"/>
    <p:sldId id="261" r:id="rId7"/>
    <p:sldId id="262" r:id="rId8"/>
    <p:sldId id="259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74" d="100"/>
          <a:sy n="74" d="100"/>
        </p:scale>
        <p:origin x="-11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A8FA22D-C393-4945-A561-6BC13C5D5F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7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AFE55BD-D997-470C-ACE4-4B9E29E958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118CB0-D919-4B3D-9CF0-BB6459491C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89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60405A-778B-444F-9D58-41D924407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6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50C0AFA-E1C3-4F22-B628-749CB1CC58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8B139D-594A-406C-9FA0-529CFB95F6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1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60ABF-9B7E-4B9B-82B1-86E20B66E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50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F8ED1-6DF0-4381-9509-2EA9595940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59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6A55F-A8E4-40B3-9A52-EB8C9904FD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14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1548A-AF59-4D0E-80AB-E9DEA31046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3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6B9C-3754-486A-ACB4-DC8702E4B1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02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548DD-B09A-4586-8126-5BB0BB362C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0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3C904-20CD-48B7-80CA-861AADFA93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08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C45D2-33E0-4492-880D-6F20B4BCB0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35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DD7D5-52A6-4B1C-B9B8-41C2AB5289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44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842A7-665D-4BEB-B155-3A341FF43F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06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397C5-069A-484F-8183-7F86259DE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1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39A01-C392-4D92-83BF-42A3E7B63B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0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1E4F-0D14-4BD0-91D4-29C3B555A6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39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EC8A7-19E3-43A2-B5FD-DDD4B8F788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B4571-60FD-42F3-97EA-3B89677C8D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2C44B-E414-4ED1-A3C3-2DEBC7B29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16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2E048B-FAE9-491B-B3FC-18BC33F15D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1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CEADA2D-EBC6-40AF-8FCA-F04D0FC8A71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6B6F3F0-6EB5-4026-8E76-CA3E160306F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2130425"/>
            <a:ext cx="5521325" cy="1450975"/>
          </a:xfrm>
        </p:spPr>
        <p:txBody>
          <a:bodyPr/>
          <a:lstStyle/>
          <a:p>
            <a:r>
              <a:rPr lang="en-US" sz="3600" b="1" dirty="0" smtClean="0">
                <a:latin typeface="Basque" pitchFamily="2" charset="0"/>
              </a:rPr>
              <a:t>Muslim Architecture and Art: Mosque Interiors</a:t>
            </a:r>
            <a:endParaRPr lang="en-US" sz="3600" b="1" dirty="0">
              <a:latin typeface="Basque" pitchFamily="2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3920"/>
            <a:ext cx="7680410" cy="513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59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673456"/>
            <a:ext cx="6234403" cy="549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2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951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99" y="651052"/>
            <a:ext cx="6360769" cy="552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82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3051"/>
            <a:ext cx="4267200" cy="675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366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96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5460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77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359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615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89330"/>
            <a:ext cx="6774956" cy="452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0012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25401"/>
            <a:ext cx="5162551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98424"/>
            <a:ext cx="6291658" cy="529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0775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51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28" y="0"/>
            <a:ext cx="45811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449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39294"/>
            <a:ext cx="8043102" cy="535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214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5839"/>
            <a:ext cx="8537996" cy="57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034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7304"/>
            <a:ext cx="8637494" cy="587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941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" y="0"/>
            <a:ext cx="49377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647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552" y="0"/>
            <a:ext cx="48828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990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6" y="0"/>
            <a:ext cx="4567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371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138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-25401"/>
            <a:ext cx="5162550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68" y="0"/>
            <a:ext cx="55412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866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9083842" cy="690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7896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66" y="0"/>
            <a:ext cx="37444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728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37794"/>
            <a:ext cx="8424332" cy="561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834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22" y="0"/>
            <a:ext cx="604875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121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662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462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189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144"/>
            <a:ext cx="9156225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437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30" y="0"/>
            <a:ext cx="50063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6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11" y="-9660"/>
            <a:ext cx="5150745" cy="6867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5403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12" y="0"/>
            <a:ext cx="52943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598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6" y="0"/>
            <a:ext cx="4567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568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91540"/>
            <a:ext cx="7700089" cy="512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5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550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6209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740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576"/>
            <a:ext cx="9095745" cy="689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0768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44" y="0"/>
            <a:ext cx="45537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571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344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6" y="0"/>
            <a:ext cx="45674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26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689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48"/>
            <a:ext cx="9144000" cy="608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316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367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6837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9966"/>
            <a:ext cx="8888470" cy="591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8839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43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4432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4200"/>
            <a:ext cx="84963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798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9216"/>
          <a:stretch/>
        </p:blipFill>
        <p:spPr bwMode="auto">
          <a:xfrm>
            <a:off x="0" y="642665"/>
            <a:ext cx="9144000" cy="558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1996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399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68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1597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255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251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9800"/>
            <a:ext cx="7620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390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3392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4" y="609600"/>
            <a:ext cx="82033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8437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036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" y="228600"/>
            <a:ext cx="906628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279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61001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slamic art">
  <a:themeElements>
    <a:clrScheme name="Office Theme 2">
      <a:dk1>
        <a:srgbClr val="000000"/>
      </a:dk1>
      <a:lt1>
        <a:srgbClr val="CCCC66"/>
      </a:lt1>
      <a:dk2>
        <a:srgbClr val="000000"/>
      </a:dk2>
      <a:lt2>
        <a:srgbClr val="CCCCCC"/>
      </a:lt2>
      <a:accent1>
        <a:srgbClr val="806A00"/>
      </a:accent1>
      <a:accent2>
        <a:srgbClr val="517300"/>
      </a:accent2>
      <a:accent3>
        <a:srgbClr val="E2E2B8"/>
      </a:accent3>
      <a:accent4>
        <a:srgbClr val="000000"/>
      </a:accent4>
      <a:accent5>
        <a:srgbClr val="C0B9AA"/>
      </a:accent5>
      <a:accent6>
        <a:srgbClr val="496800"/>
      </a:accent6>
      <a:hlink>
        <a:srgbClr val="595900"/>
      </a:hlink>
      <a:folHlink>
        <a:srgbClr val="135E2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6A7800"/>
        </a:accent1>
        <a:accent2>
          <a:srgbClr val="6B6B00"/>
        </a:accent2>
        <a:accent3>
          <a:srgbClr val="E2E2B8"/>
        </a:accent3>
        <a:accent4>
          <a:srgbClr val="000000"/>
        </a:accent4>
        <a:accent5>
          <a:srgbClr val="B9BEAA"/>
        </a:accent5>
        <a:accent6>
          <a:srgbClr val="606000"/>
        </a:accent6>
        <a:hlink>
          <a:srgbClr val="566100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806A00"/>
        </a:accent1>
        <a:accent2>
          <a:srgbClr val="517300"/>
        </a:accent2>
        <a:accent3>
          <a:srgbClr val="E2E2B8"/>
        </a:accent3>
        <a:accent4>
          <a:srgbClr val="000000"/>
        </a:accent4>
        <a:accent5>
          <a:srgbClr val="C0B9AA"/>
        </a:accent5>
        <a:accent6>
          <a:srgbClr val="496800"/>
        </a:accent6>
        <a:hlink>
          <a:srgbClr val="595900"/>
        </a:hlink>
        <a:folHlink>
          <a:srgbClr val="135E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8C4242"/>
        </a:accent1>
        <a:accent2>
          <a:srgbClr val="616100"/>
        </a:accent2>
        <a:accent3>
          <a:srgbClr val="E2E2B8"/>
        </a:accent3>
        <a:accent4>
          <a:srgbClr val="000000"/>
        </a:accent4>
        <a:accent5>
          <a:srgbClr val="C5B0B0"/>
        </a:accent5>
        <a:accent6>
          <a:srgbClr val="575700"/>
        </a:accent6>
        <a:hlink>
          <a:srgbClr val="731E5C"/>
        </a:hlink>
        <a:folHlink>
          <a:srgbClr val="473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31677A"/>
        </a:accent1>
        <a:accent2>
          <a:srgbClr val="8C512A"/>
        </a:accent2>
        <a:accent3>
          <a:srgbClr val="E2E2B8"/>
        </a:accent3>
        <a:accent4>
          <a:srgbClr val="000000"/>
        </a:accent4>
        <a:accent5>
          <a:srgbClr val="ADB8BE"/>
        </a:accent5>
        <a:accent6>
          <a:srgbClr val="7E4925"/>
        </a:accent6>
        <a:hlink>
          <a:srgbClr val="5F426E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A7800"/>
        </a:accent1>
        <a:accent2>
          <a:srgbClr val="6B6B00"/>
        </a:accent2>
        <a:accent3>
          <a:srgbClr val="FFFFFF"/>
        </a:accent3>
        <a:accent4>
          <a:srgbClr val="000000"/>
        </a:accent4>
        <a:accent5>
          <a:srgbClr val="B9BEAA"/>
        </a:accent5>
        <a:accent6>
          <a:srgbClr val="606000"/>
        </a:accent6>
        <a:hlink>
          <a:srgbClr val="566100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6A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C0B9AA"/>
        </a:accent5>
        <a:accent6>
          <a:srgbClr val="496800"/>
        </a:accent6>
        <a:hlink>
          <a:srgbClr val="595900"/>
        </a:hlink>
        <a:folHlink>
          <a:srgbClr val="135E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242"/>
        </a:accent1>
        <a:accent2>
          <a:srgbClr val="616100"/>
        </a:accent2>
        <a:accent3>
          <a:srgbClr val="FFFFFF"/>
        </a:accent3>
        <a:accent4>
          <a:srgbClr val="000000"/>
        </a:accent4>
        <a:accent5>
          <a:srgbClr val="C5B0B0"/>
        </a:accent5>
        <a:accent6>
          <a:srgbClr val="575700"/>
        </a:accent6>
        <a:hlink>
          <a:srgbClr val="731E5C"/>
        </a:hlink>
        <a:folHlink>
          <a:srgbClr val="473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677A"/>
        </a:accent1>
        <a:accent2>
          <a:srgbClr val="8C512A"/>
        </a:accent2>
        <a:accent3>
          <a:srgbClr val="FFFFFF"/>
        </a:accent3>
        <a:accent4>
          <a:srgbClr val="000000"/>
        </a:accent4>
        <a:accent5>
          <a:srgbClr val="ADB8BE"/>
        </a:accent5>
        <a:accent6>
          <a:srgbClr val="7E4925"/>
        </a:accent6>
        <a:hlink>
          <a:srgbClr val="5F426E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CC66"/>
      </a:lt1>
      <a:dk2>
        <a:srgbClr val="000000"/>
      </a:dk2>
      <a:lt2>
        <a:srgbClr val="CCCCCC"/>
      </a:lt2>
      <a:accent1>
        <a:srgbClr val="806A00"/>
      </a:accent1>
      <a:accent2>
        <a:srgbClr val="517300"/>
      </a:accent2>
      <a:accent3>
        <a:srgbClr val="E2E2B8"/>
      </a:accent3>
      <a:accent4>
        <a:srgbClr val="000000"/>
      </a:accent4>
      <a:accent5>
        <a:srgbClr val="C0B9AA"/>
      </a:accent5>
      <a:accent6>
        <a:srgbClr val="496800"/>
      </a:accent6>
      <a:hlink>
        <a:srgbClr val="595900"/>
      </a:hlink>
      <a:folHlink>
        <a:srgbClr val="135E2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6A7800"/>
        </a:accent1>
        <a:accent2>
          <a:srgbClr val="6B6B00"/>
        </a:accent2>
        <a:accent3>
          <a:srgbClr val="E2E2B8"/>
        </a:accent3>
        <a:accent4>
          <a:srgbClr val="000000"/>
        </a:accent4>
        <a:accent5>
          <a:srgbClr val="B9BEAA"/>
        </a:accent5>
        <a:accent6>
          <a:srgbClr val="606000"/>
        </a:accent6>
        <a:hlink>
          <a:srgbClr val="566100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806A00"/>
        </a:accent1>
        <a:accent2>
          <a:srgbClr val="517300"/>
        </a:accent2>
        <a:accent3>
          <a:srgbClr val="E2E2B8"/>
        </a:accent3>
        <a:accent4>
          <a:srgbClr val="000000"/>
        </a:accent4>
        <a:accent5>
          <a:srgbClr val="C0B9AA"/>
        </a:accent5>
        <a:accent6>
          <a:srgbClr val="496800"/>
        </a:accent6>
        <a:hlink>
          <a:srgbClr val="595900"/>
        </a:hlink>
        <a:folHlink>
          <a:srgbClr val="135E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8C4242"/>
        </a:accent1>
        <a:accent2>
          <a:srgbClr val="616100"/>
        </a:accent2>
        <a:accent3>
          <a:srgbClr val="E2E2B8"/>
        </a:accent3>
        <a:accent4>
          <a:srgbClr val="000000"/>
        </a:accent4>
        <a:accent5>
          <a:srgbClr val="C5B0B0"/>
        </a:accent5>
        <a:accent6>
          <a:srgbClr val="575700"/>
        </a:accent6>
        <a:hlink>
          <a:srgbClr val="731E5C"/>
        </a:hlink>
        <a:folHlink>
          <a:srgbClr val="473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CC66"/>
        </a:lt1>
        <a:dk2>
          <a:srgbClr val="000000"/>
        </a:dk2>
        <a:lt2>
          <a:srgbClr val="CCCCCC"/>
        </a:lt2>
        <a:accent1>
          <a:srgbClr val="31677A"/>
        </a:accent1>
        <a:accent2>
          <a:srgbClr val="8C512A"/>
        </a:accent2>
        <a:accent3>
          <a:srgbClr val="E2E2B8"/>
        </a:accent3>
        <a:accent4>
          <a:srgbClr val="000000"/>
        </a:accent4>
        <a:accent5>
          <a:srgbClr val="ADB8BE"/>
        </a:accent5>
        <a:accent6>
          <a:srgbClr val="7E4925"/>
        </a:accent6>
        <a:hlink>
          <a:srgbClr val="5F426E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6A7800"/>
        </a:accent1>
        <a:accent2>
          <a:srgbClr val="6B6B00"/>
        </a:accent2>
        <a:accent3>
          <a:srgbClr val="FFFFFF"/>
        </a:accent3>
        <a:accent4>
          <a:srgbClr val="000000"/>
        </a:accent4>
        <a:accent5>
          <a:srgbClr val="B9BEAA"/>
        </a:accent5>
        <a:accent6>
          <a:srgbClr val="606000"/>
        </a:accent6>
        <a:hlink>
          <a:srgbClr val="566100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6A00"/>
        </a:accent1>
        <a:accent2>
          <a:srgbClr val="517300"/>
        </a:accent2>
        <a:accent3>
          <a:srgbClr val="FFFFFF"/>
        </a:accent3>
        <a:accent4>
          <a:srgbClr val="000000"/>
        </a:accent4>
        <a:accent5>
          <a:srgbClr val="C0B9AA"/>
        </a:accent5>
        <a:accent6>
          <a:srgbClr val="496800"/>
        </a:accent6>
        <a:hlink>
          <a:srgbClr val="595900"/>
        </a:hlink>
        <a:folHlink>
          <a:srgbClr val="135E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C4242"/>
        </a:accent1>
        <a:accent2>
          <a:srgbClr val="616100"/>
        </a:accent2>
        <a:accent3>
          <a:srgbClr val="FFFFFF"/>
        </a:accent3>
        <a:accent4>
          <a:srgbClr val="000000"/>
        </a:accent4>
        <a:accent5>
          <a:srgbClr val="C5B0B0"/>
        </a:accent5>
        <a:accent6>
          <a:srgbClr val="575700"/>
        </a:accent6>
        <a:hlink>
          <a:srgbClr val="731E5C"/>
        </a:hlink>
        <a:folHlink>
          <a:srgbClr val="473F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31677A"/>
        </a:accent1>
        <a:accent2>
          <a:srgbClr val="8C512A"/>
        </a:accent2>
        <a:accent3>
          <a:srgbClr val="FFFFFF"/>
        </a:accent3>
        <a:accent4>
          <a:srgbClr val="000000"/>
        </a:accent4>
        <a:accent5>
          <a:srgbClr val="ADB8BE"/>
        </a:accent5>
        <a:accent6>
          <a:srgbClr val="7E4925"/>
        </a:accent6>
        <a:hlink>
          <a:srgbClr val="5F426E"/>
        </a:hlink>
        <a:folHlink>
          <a:srgbClr val="595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islamic art</Template>
  <TotalTime>358</TotalTime>
  <Words>7</Words>
  <Application>Microsoft Office PowerPoint</Application>
  <PresentationFormat>On-screen Show (4:3)</PresentationFormat>
  <Paragraphs>1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islamic art</vt:lpstr>
      <vt:lpstr>1_Default Design</vt:lpstr>
      <vt:lpstr>Muslim Architecture and Art: Mosque Interiors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Muslim Architecture and Art: Mosque Interiors</dc:title>
  <dc:creator>Joe</dc:creator>
  <cp:lastModifiedBy>Joe</cp:lastModifiedBy>
  <cp:revision>10</cp:revision>
  <dcterms:created xsi:type="dcterms:W3CDTF">2011-05-05T10:13:21Z</dcterms:created>
  <dcterms:modified xsi:type="dcterms:W3CDTF">2011-05-06T09:09:00Z</dcterms:modified>
</cp:coreProperties>
</file>