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</p:sldMasterIdLst>
  <p:notesMasterIdLst>
    <p:notesMasterId r:id="rId67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0"/>
    <p:restoredTop sz="94600"/>
  </p:normalViewPr>
  <p:slideViewPr>
    <p:cSldViewPr>
      <p:cViewPr varScale="1">
        <p:scale>
          <a:sx n="74" d="100"/>
          <a:sy n="74" d="100"/>
        </p:scale>
        <p:origin x="-111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68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68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68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1E6E3BF-E3BA-40D2-BEE4-7E5D4BFE281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0212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image" Target="../media/image2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2701925" y="2130425"/>
            <a:ext cx="48006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2701925" y="3886200"/>
            <a:ext cx="41148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US" noProof="0" smtClean="0"/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1461D3F4-6158-4927-9CC2-8B87AAC3A0A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941D24-F2E6-4629-A46E-6B70D2122AA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347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39025" y="274638"/>
            <a:ext cx="15811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93988" y="274638"/>
            <a:ext cx="4592637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FBCC9D-45E1-4FE8-9E5D-C7500442484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0856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455613" y="2130425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455613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E62907A1-EFD5-4F71-B92E-BD3396707BD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4583AB-DDB6-4B03-BF75-A7BC3FA5472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8696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9E85B6-53DF-49A7-9B8F-5F5CF4203D3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1732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991C89-77ED-4E98-91E6-4B4788FCB3D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318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800DDB-3CF0-43D6-B9FA-24CBA33686A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8083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4F40D6-A127-4B16-BA00-1B3A1C3DBEE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0753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3EBBE4-6F46-4FA0-ABB6-0263153D65E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9368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377BA4-D784-4E1C-97A8-32566637DB0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516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E01FF5-A7A7-4BFE-80CE-006848F3906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1859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67CB8F-878E-4E6B-BA80-E06F2CA75C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7673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75617E-4F83-48B0-9C97-99C3D00FB54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3678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18212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327FFB-7337-482C-8569-7521539CF4A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543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A07FAD-8AB7-4FA9-9B28-93E90B06D12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719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93988" y="1600200"/>
            <a:ext cx="3086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32488" y="1600200"/>
            <a:ext cx="30876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B26DC4-9A53-413F-9891-DC408B16EBD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816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2CE955-5C56-45F6-87EE-E264A1CBEE4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152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9D6C03-3C8E-48AF-87A2-B637C9B1FE5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799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DCC0C4-46BC-4CB0-9863-30B3EC4CE73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497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D439B4-BDF7-45AB-A24A-AB2B1B25A22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686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085FFE-7064-4549-B6F9-9ED2F1D01D5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331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5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2703513" y="274638"/>
            <a:ext cx="631666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2693988" y="1600200"/>
            <a:ext cx="632618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78B15FF-C781-4376-9670-780084514804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5613" y="274638"/>
            <a:ext cx="82264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5613" y="1600200"/>
            <a:ext cx="822642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B7B773C-FCBF-4BEF-8DB2-09A9B7549D37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05000" y="2130425"/>
            <a:ext cx="5597525" cy="1470025"/>
          </a:xfrm>
        </p:spPr>
        <p:txBody>
          <a:bodyPr/>
          <a:lstStyle/>
          <a:p>
            <a:r>
              <a:rPr lang="en-US" sz="4000" b="1" dirty="0" smtClean="0">
                <a:latin typeface="Marlin Thin" pitchFamily="2" charset="0"/>
              </a:rPr>
              <a:t>Muslim Architecture and Art: Exteriors</a:t>
            </a:r>
            <a:endParaRPr lang="en-US" sz="4000" b="1" dirty="0">
              <a:latin typeface="Marlin Thin" pitchFamily="2" charset="0"/>
            </a:endParaRP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37794"/>
            <a:ext cx="8309918" cy="5534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71233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65229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156"/>
            <a:ext cx="9138464" cy="6862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66622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6831"/>
            <a:ext cx="8743342" cy="6854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66050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50" y="571500"/>
            <a:ext cx="64389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98944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58" y="685800"/>
            <a:ext cx="82296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96131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78" y="0"/>
            <a:ext cx="9149082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1987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69503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8" y="446468"/>
            <a:ext cx="9144000" cy="6081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3988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7681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876300"/>
            <a:ext cx="76200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22234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"/>
            <a:ext cx="892324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21512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41985"/>
            <a:ext cx="8316112" cy="5530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1710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48" y="838200"/>
            <a:ext cx="8062902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314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1" y="317384"/>
            <a:ext cx="7635410" cy="6235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1141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0956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49735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35" y="1143000"/>
            <a:ext cx="8451273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70767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68252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33" y="0"/>
            <a:ext cx="9159264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21336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2229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815" y="0"/>
            <a:ext cx="55983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85800"/>
            <a:ext cx="8115301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83528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72417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21660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3" y="571500"/>
            <a:ext cx="5667375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3399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60102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" y="0"/>
            <a:ext cx="913933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28347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41" y="609600"/>
            <a:ext cx="8441318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09694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" y="895350"/>
            <a:ext cx="7610475" cy="506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5109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7" y="-7513"/>
            <a:ext cx="9203100" cy="686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75403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609600"/>
            <a:ext cx="8420100" cy="561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87152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857250"/>
            <a:ext cx="85725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10501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54" y="76200"/>
            <a:ext cx="9153654" cy="6698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47338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86491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685800"/>
            <a:ext cx="8369653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43790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0"/>
            <a:ext cx="51435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15785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14198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05" y="457200"/>
            <a:ext cx="8439189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30082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930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93380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626269"/>
            <a:ext cx="8292981" cy="5545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564871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776288"/>
            <a:ext cx="8096250" cy="530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24458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69" y="457200"/>
            <a:ext cx="8655131" cy="5965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873358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"/>
            <a:ext cx="9191625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221255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57106"/>
            <a:ext cx="8300119" cy="5591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2862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452886"/>
            <a:ext cx="8483232" cy="6024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923145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06998"/>
            <a:ext cx="8299727" cy="5893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913989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422326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149766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06"/>
            <a:ext cx="9154834" cy="6849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849545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847725"/>
            <a:ext cx="7620000" cy="516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759986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74" y="457200"/>
            <a:ext cx="8262547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176597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13805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066800"/>
            <a:ext cx="7620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901945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" y="0"/>
            <a:ext cx="913451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56398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818675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937183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380055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40" y="609600"/>
            <a:ext cx="8610168" cy="5714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79249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99311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46428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" y="890588"/>
            <a:ext cx="7610475" cy="507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559424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ex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it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ext"/>
</p:tagLst>
</file>

<file path=ppt/theme/theme1.xml><?xml version="1.0" encoding="utf-8"?>
<a:theme xmlns:a="http://schemas.openxmlformats.org/drawingml/2006/main" name="islamic art 3">
  <a:themeElements>
    <a:clrScheme name="Office Theme 2">
      <a:dk1>
        <a:srgbClr val="000000"/>
      </a:dk1>
      <a:lt1>
        <a:srgbClr val="FFFFFF"/>
      </a:lt1>
      <a:dk2>
        <a:srgbClr val="CC9933"/>
      </a:dk2>
      <a:lt2>
        <a:srgbClr val="FFFFFF"/>
      </a:lt2>
      <a:accent1>
        <a:srgbClr val="F2DA3D"/>
      </a:accent1>
      <a:accent2>
        <a:srgbClr val="FFBB80"/>
      </a:accent2>
      <a:accent3>
        <a:srgbClr val="E2CAAD"/>
      </a:accent3>
      <a:accent4>
        <a:srgbClr val="DADADA"/>
      </a:accent4>
      <a:accent5>
        <a:srgbClr val="F7EAAF"/>
      </a:accent5>
      <a:accent6>
        <a:srgbClr val="E7A973"/>
      </a:accent6>
      <a:hlink>
        <a:srgbClr val="FFD98C"/>
      </a:hlink>
      <a:folHlink>
        <a:srgbClr val="EBD6D3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CC9933"/>
        </a:dk2>
        <a:lt2>
          <a:srgbClr val="FFFFFF"/>
        </a:lt2>
        <a:accent1>
          <a:srgbClr val="F7BE4A"/>
        </a:accent1>
        <a:accent2>
          <a:srgbClr val="FFC573"/>
        </a:accent2>
        <a:accent3>
          <a:srgbClr val="E2CAAD"/>
        </a:accent3>
        <a:accent4>
          <a:srgbClr val="DADADA"/>
        </a:accent4>
        <a:accent5>
          <a:srgbClr val="FADBB1"/>
        </a:accent5>
        <a:accent6>
          <a:srgbClr val="E7B268"/>
        </a:accent6>
        <a:hlink>
          <a:srgbClr val="FFD480"/>
        </a:hlink>
        <a:folHlink>
          <a:srgbClr val="FFD8A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CC9933"/>
        </a:dk2>
        <a:lt2>
          <a:srgbClr val="FFFFFF"/>
        </a:lt2>
        <a:accent1>
          <a:srgbClr val="F2DA3D"/>
        </a:accent1>
        <a:accent2>
          <a:srgbClr val="FFBB80"/>
        </a:accent2>
        <a:accent3>
          <a:srgbClr val="E2CAAD"/>
        </a:accent3>
        <a:accent4>
          <a:srgbClr val="DADADA"/>
        </a:accent4>
        <a:accent5>
          <a:srgbClr val="F7EAAF"/>
        </a:accent5>
        <a:accent6>
          <a:srgbClr val="E7A973"/>
        </a:accent6>
        <a:hlink>
          <a:srgbClr val="FFD98C"/>
        </a:hlink>
        <a:folHlink>
          <a:srgbClr val="EBD6D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CC9933"/>
        </a:dk2>
        <a:lt2>
          <a:srgbClr val="FFFFFF"/>
        </a:lt2>
        <a:accent1>
          <a:srgbClr val="B2E2FF"/>
        </a:accent1>
        <a:accent2>
          <a:srgbClr val="FFD480"/>
        </a:accent2>
        <a:accent3>
          <a:srgbClr val="E2CAAD"/>
        </a:accent3>
        <a:accent4>
          <a:srgbClr val="DADADA"/>
        </a:accent4>
        <a:accent5>
          <a:srgbClr val="D5EEFF"/>
        </a:accent5>
        <a:accent6>
          <a:srgbClr val="E7C073"/>
        </a:accent6>
        <a:hlink>
          <a:srgbClr val="E5D9FF"/>
        </a:hlink>
        <a:folHlink>
          <a:srgbClr val="DAF2E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CC9933"/>
        </a:dk2>
        <a:lt2>
          <a:srgbClr val="FFFFFF"/>
        </a:lt2>
        <a:accent1>
          <a:srgbClr val="C8E6AC"/>
        </a:accent1>
        <a:accent2>
          <a:srgbClr val="CCD7FF"/>
        </a:accent2>
        <a:accent3>
          <a:srgbClr val="E2CAAD"/>
        </a:accent3>
        <a:accent4>
          <a:srgbClr val="DADADA"/>
        </a:accent4>
        <a:accent5>
          <a:srgbClr val="E0F0D2"/>
        </a:accent5>
        <a:accent6>
          <a:srgbClr val="B9C3E7"/>
        </a:accent6>
        <a:hlink>
          <a:srgbClr val="F2DAE1"/>
        </a:hlink>
        <a:folHlink>
          <a:srgbClr val="FFD98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7BE4A"/>
        </a:accent1>
        <a:accent2>
          <a:srgbClr val="FFC573"/>
        </a:accent2>
        <a:accent3>
          <a:srgbClr val="FFFFFF"/>
        </a:accent3>
        <a:accent4>
          <a:srgbClr val="000000"/>
        </a:accent4>
        <a:accent5>
          <a:srgbClr val="FADBB1"/>
        </a:accent5>
        <a:accent6>
          <a:srgbClr val="E7B268"/>
        </a:accent6>
        <a:hlink>
          <a:srgbClr val="FFD480"/>
        </a:hlink>
        <a:folHlink>
          <a:srgbClr val="FFD8A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2DA3D"/>
        </a:accent1>
        <a:accent2>
          <a:srgbClr val="FFBB80"/>
        </a:accent2>
        <a:accent3>
          <a:srgbClr val="FFFFFF"/>
        </a:accent3>
        <a:accent4>
          <a:srgbClr val="000000"/>
        </a:accent4>
        <a:accent5>
          <a:srgbClr val="F7EAAF"/>
        </a:accent5>
        <a:accent6>
          <a:srgbClr val="E7A973"/>
        </a:accent6>
        <a:hlink>
          <a:srgbClr val="FFD98C"/>
        </a:hlink>
        <a:folHlink>
          <a:srgbClr val="EBD6D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2E2FF"/>
        </a:accent1>
        <a:accent2>
          <a:srgbClr val="FFD480"/>
        </a:accent2>
        <a:accent3>
          <a:srgbClr val="FFFFFF"/>
        </a:accent3>
        <a:accent4>
          <a:srgbClr val="000000"/>
        </a:accent4>
        <a:accent5>
          <a:srgbClr val="D5EEFF"/>
        </a:accent5>
        <a:accent6>
          <a:srgbClr val="E7C073"/>
        </a:accent6>
        <a:hlink>
          <a:srgbClr val="E5D9FF"/>
        </a:hlink>
        <a:folHlink>
          <a:srgbClr val="DAF2E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8E6AC"/>
        </a:accent1>
        <a:accent2>
          <a:srgbClr val="CCD7FF"/>
        </a:accent2>
        <a:accent3>
          <a:srgbClr val="FFFFFF"/>
        </a:accent3>
        <a:accent4>
          <a:srgbClr val="000000"/>
        </a:accent4>
        <a:accent5>
          <a:srgbClr val="E0F0D2"/>
        </a:accent5>
        <a:accent6>
          <a:srgbClr val="B9C3E7"/>
        </a:accent6>
        <a:hlink>
          <a:srgbClr val="F2DAE1"/>
        </a:hlink>
        <a:folHlink>
          <a:srgbClr val="FFD98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2">
      <a:dk1>
        <a:srgbClr val="000000"/>
      </a:dk1>
      <a:lt1>
        <a:srgbClr val="FFFFFF"/>
      </a:lt1>
      <a:dk2>
        <a:srgbClr val="CC9933"/>
      </a:dk2>
      <a:lt2>
        <a:srgbClr val="FFFFFF"/>
      </a:lt2>
      <a:accent1>
        <a:srgbClr val="F2DA3D"/>
      </a:accent1>
      <a:accent2>
        <a:srgbClr val="FFBB80"/>
      </a:accent2>
      <a:accent3>
        <a:srgbClr val="E2CAAD"/>
      </a:accent3>
      <a:accent4>
        <a:srgbClr val="DADADA"/>
      </a:accent4>
      <a:accent5>
        <a:srgbClr val="F7EAAF"/>
      </a:accent5>
      <a:accent6>
        <a:srgbClr val="E7A973"/>
      </a:accent6>
      <a:hlink>
        <a:srgbClr val="FFD98C"/>
      </a:hlink>
      <a:folHlink>
        <a:srgbClr val="EBD6D3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CC9933"/>
        </a:dk2>
        <a:lt2>
          <a:srgbClr val="FFFFFF"/>
        </a:lt2>
        <a:accent1>
          <a:srgbClr val="F7BE4A"/>
        </a:accent1>
        <a:accent2>
          <a:srgbClr val="FFC573"/>
        </a:accent2>
        <a:accent3>
          <a:srgbClr val="E2CAAD"/>
        </a:accent3>
        <a:accent4>
          <a:srgbClr val="DADADA"/>
        </a:accent4>
        <a:accent5>
          <a:srgbClr val="FADBB1"/>
        </a:accent5>
        <a:accent6>
          <a:srgbClr val="E7B268"/>
        </a:accent6>
        <a:hlink>
          <a:srgbClr val="FFD480"/>
        </a:hlink>
        <a:folHlink>
          <a:srgbClr val="FFD8A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CC9933"/>
        </a:dk2>
        <a:lt2>
          <a:srgbClr val="FFFFFF"/>
        </a:lt2>
        <a:accent1>
          <a:srgbClr val="F2DA3D"/>
        </a:accent1>
        <a:accent2>
          <a:srgbClr val="FFBB80"/>
        </a:accent2>
        <a:accent3>
          <a:srgbClr val="E2CAAD"/>
        </a:accent3>
        <a:accent4>
          <a:srgbClr val="DADADA"/>
        </a:accent4>
        <a:accent5>
          <a:srgbClr val="F7EAAF"/>
        </a:accent5>
        <a:accent6>
          <a:srgbClr val="E7A973"/>
        </a:accent6>
        <a:hlink>
          <a:srgbClr val="FFD98C"/>
        </a:hlink>
        <a:folHlink>
          <a:srgbClr val="EBD6D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CC9933"/>
        </a:dk2>
        <a:lt2>
          <a:srgbClr val="FFFFFF"/>
        </a:lt2>
        <a:accent1>
          <a:srgbClr val="B2E2FF"/>
        </a:accent1>
        <a:accent2>
          <a:srgbClr val="FFD480"/>
        </a:accent2>
        <a:accent3>
          <a:srgbClr val="E2CAAD"/>
        </a:accent3>
        <a:accent4>
          <a:srgbClr val="DADADA"/>
        </a:accent4>
        <a:accent5>
          <a:srgbClr val="D5EEFF"/>
        </a:accent5>
        <a:accent6>
          <a:srgbClr val="E7C073"/>
        </a:accent6>
        <a:hlink>
          <a:srgbClr val="E5D9FF"/>
        </a:hlink>
        <a:folHlink>
          <a:srgbClr val="DAF2E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CC9933"/>
        </a:dk2>
        <a:lt2>
          <a:srgbClr val="FFFFFF"/>
        </a:lt2>
        <a:accent1>
          <a:srgbClr val="C8E6AC"/>
        </a:accent1>
        <a:accent2>
          <a:srgbClr val="CCD7FF"/>
        </a:accent2>
        <a:accent3>
          <a:srgbClr val="E2CAAD"/>
        </a:accent3>
        <a:accent4>
          <a:srgbClr val="DADADA"/>
        </a:accent4>
        <a:accent5>
          <a:srgbClr val="E0F0D2"/>
        </a:accent5>
        <a:accent6>
          <a:srgbClr val="B9C3E7"/>
        </a:accent6>
        <a:hlink>
          <a:srgbClr val="F2DAE1"/>
        </a:hlink>
        <a:folHlink>
          <a:srgbClr val="FFD98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7BE4A"/>
        </a:accent1>
        <a:accent2>
          <a:srgbClr val="FFC573"/>
        </a:accent2>
        <a:accent3>
          <a:srgbClr val="FFFFFF"/>
        </a:accent3>
        <a:accent4>
          <a:srgbClr val="000000"/>
        </a:accent4>
        <a:accent5>
          <a:srgbClr val="FADBB1"/>
        </a:accent5>
        <a:accent6>
          <a:srgbClr val="E7B268"/>
        </a:accent6>
        <a:hlink>
          <a:srgbClr val="FFD480"/>
        </a:hlink>
        <a:folHlink>
          <a:srgbClr val="FFD8A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2DA3D"/>
        </a:accent1>
        <a:accent2>
          <a:srgbClr val="FFBB80"/>
        </a:accent2>
        <a:accent3>
          <a:srgbClr val="FFFFFF"/>
        </a:accent3>
        <a:accent4>
          <a:srgbClr val="000000"/>
        </a:accent4>
        <a:accent5>
          <a:srgbClr val="F7EAAF"/>
        </a:accent5>
        <a:accent6>
          <a:srgbClr val="E7A973"/>
        </a:accent6>
        <a:hlink>
          <a:srgbClr val="FFD98C"/>
        </a:hlink>
        <a:folHlink>
          <a:srgbClr val="EBD6D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2E2FF"/>
        </a:accent1>
        <a:accent2>
          <a:srgbClr val="FFD480"/>
        </a:accent2>
        <a:accent3>
          <a:srgbClr val="FFFFFF"/>
        </a:accent3>
        <a:accent4>
          <a:srgbClr val="000000"/>
        </a:accent4>
        <a:accent5>
          <a:srgbClr val="D5EEFF"/>
        </a:accent5>
        <a:accent6>
          <a:srgbClr val="E7C073"/>
        </a:accent6>
        <a:hlink>
          <a:srgbClr val="E5D9FF"/>
        </a:hlink>
        <a:folHlink>
          <a:srgbClr val="DAF2E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8E6AC"/>
        </a:accent1>
        <a:accent2>
          <a:srgbClr val="CCD7FF"/>
        </a:accent2>
        <a:accent3>
          <a:srgbClr val="FFFFFF"/>
        </a:accent3>
        <a:accent4>
          <a:srgbClr val="000000"/>
        </a:accent4>
        <a:accent5>
          <a:srgbClr val="E0F0D2"/>
        </a:accent5>
        <a:accent6>
          <a:srgbClr val="B9C3E7"/>
        </a:accent6>
        <a:hlink>
          <a:srgbClr val="F2DAE1"/>
        </a:hlink>
        <a:folHlink>
          <a:srgbClr val="FFD98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islamic art 3</Template>
  <TotalTime>73</TotalTime>
  <Words>6</Words>
  <Application>Microsoft Office PowerPoint</Application>
  <PresentationFormat>On-screen Show (4:3)</PresentationFormat>
  <Paragraphs>1</Paragraphs>
  <Slides>64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64</vt:i4>
      </vt:variant>
    </vt:vector>
  </HeadingPairs>
  <TitlesOfParts>
    <vt:vector size="66" baseType="lpstr">
      <vt:lpstr>islamic art 3</vt:lpstr>
      <vt:lpstr>1_Default Design</vt:lpstr>
      <vt:lpstr>Muslim Architecture and Art: Exteriors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Muslim Architecture and Art: Exteriors</dc:title>
  <dc:creator>Joe</dc:creator>
  <cp:lastModifiedBy>Joe</cp:lastModifiedBy>
  <cp:revision>7</cp:revision>
  <dcterms:created xsi:type="dcterms:W3CDTF">2011-05-06T03:32:49Z</dcterms:created>
  <dcterms:modified xsi:type="dcterms:W3CDTF">2011-05-06T04:46:27Z</dcterms:modified>
</cp:coreProperties>
</file>