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7" r:id="rId32"/>
    <p:sldId id="288" r:id="rId33"/>
    <p:sldId id="289" r:id="rId34"/>
    <p:sldId id="285" r:id="rId35"/>
    <p:sldId id="286"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00"/>
  </p:normalViewPr>
  <p:slideViewPr>
    <p:cSldViewPr snapToGrid="0">
      <p:cViewPr varScale="1">
        <p:scale>
          <a:sx n="66" d="100"/>
          <a:sy n="66" d="100"/>
        </p:scale>
        <p:origin x="175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93E2FC2F-E53B-4D5E-B7D0-09DA43BAA764}" type="slidenum">
              <a:rPr lang="en-US"/>
              <a:pPr/>
              <a:t>‹#›</a:t>
            </a:fld>
            <a:endParaRPr lang="en-US"/>
          </a:p>
        </p:txBody>
      </p:sp>
    </p:spTree>
    <p:extLst>
      <p:ext uri="{BB962C8B-B14F-4D97-AF65-F5344CB8AC3E}">
        <p14:creationId xmlns:p14="http://schemas.microsoft.com/office/powerpoint/2010/main" val="17208654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048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0484" name="Rectangle 4"/>
          <p:cNvSpPr>
            <a:spLocks noGrp="1" noChangeArrowheads="1"/>
          </p:cNvSpPr>
          <p:nvPr>
            <p:ph type="dt" sz="half" idx="2"/>
          </p:nvPr>
        </p:nvSpPr>
        <p:spPr/>
        <p:txBody>
          <a:bodyPr/>
          <a:lstStyle>
            <a:lvl1pPr>
              <a:defRPr/>
            </a:lvl1pPr>
          </a:lstStyle>
          <a:p>
            <a:endParaRPr lang="en-US"/>
          </a:p>
        </p:txBody>
      </p:sp>
      <p:sp>
        <p:nvSpPr>
          <p:cNvPr id="20485" name="Rectangle 5"/>
          <p:cNvSpPr>
            <a:spLocks noGrp="1" noChangeArrowheads="1"/>
          </p:cNvSpPr>
          <p:nvPr>
            <p:ph type="ftr" sz="quarter" idx="3"/>
          </p:nvPr>
        </p:nvSpPr>
        <p:spPr/>
        <p:txBody>
          <a:bodyPr/>
          <a:lstStyle>
            <a:lvl1pPr>
              <a:defRPr/>
            </a:lvl1pPr>
          </a:lstStyle>
          <a:p>
            <a:endParaRPr lang="en-US"/>
          </a:p>
        </p:txBody>
      </p:sp>
      <p:sp>
        <p:nvSpPr>
          <p:cNvPr id="20486" name="Rectangle 6"/>
          <p:cNvSpPr>
            <a:spLocks noGrp="1" noChangeArrowheads="1"/>
          </p:cNvSpPr>
          <p:nvPr>
            <p:ph type="sldNum" sz="quarter" idx="4"/>
          </p:nvPr>
        </p:nvSpPr>
        <p:spPr/>
        <p:txBody>
          <a:bodyPr/>
          <a:lstStyle>
            <a:lvl1pPr>
              <a:defRPr/>
            </a:lvl1pPr>
          </a:lstStyle>
          <a:p>
            <a:fld id="{E6BE7633-27D2-44FF-9E1D-D16B81993B9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498E09E-C1AB-4E18-BB62-6419AF09EC34}" type="slidenum">
              <a:rPr lang="en-US"/>
              <a:pPr/>
              <a:t>‹#›</a:t>
            </a:fld>
            <a:endParaRPr lang="en-US"/>
          </a:p>
        </p:txBody>
      </p:sp>
    </p:spTree>
    <p:extLst>
      <p:ext uri="{BB962C8B-B14F-4D97-AF65-F5344CB8AC3E}">
        <p14:creationId xmlns:p14="http://schemas.microsoft.com/office/powerpoint/2010/main" val="188801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6D492C-B29E-4A65-8E4E-9A8A3CE5B5B7}" type="slidenum">
              <a:rPr lang="en-US"/>
              <a:pPr/>
              <a:t>‹#›</a:t>
            </a:fld>
            <a:endParaRPr lang="en-US"/>
          </a:p>
        </p:txBody>
      </p:sp>
    </p:spTree>
    <p:extLst>
      <p:ext uri="{BB962C8B-B14F-4D97-AF65-F5344CB8AC3E}">
        <p14:creationId xmlns:p14="http://schemas.microsoft.com/office/powerpoint/2010/main" val="2033975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765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7653" name="Rectangle 5"/>
          <p:cNvSpPr>
            <a:spLocks noGrp="1" noChangeArrowheads="1"/>
          </p:cNvSpPr>
          <p:nvPr>
            <p:ph type="dt" sz="half" idx="2"/>
          </p:nvPr>
        </p:nvSpPr>
        <p:spPr/>
        <p:txBody>
          <a:bodyPr/>
          <a:lstStyle>
            <a:lvl1pPr>
              <a:defRPr/>
            </a:lvl1pPr>
          </a:lstStyle>
          <a:p>
            <a:endParaRPr lang="en-US"/>
          </a:p>
        </p:txBody>
      </p:sp>
      <p:sp>
        <p:nvSpPr>
          <p:cNvPr id="27654" name="Rectangle 6"/>
          <p:cNvSpPr>
            <a:spLocks noGrp="1" noChangeArrowheads="1"/>
          </p:cNvSpPr>
          <p:nvPr>
            <p:ph type="ftr" sz="quarter" idx="3"/>
          </p:nvPr>
        </p:nvSpPr>
        <p:spPr/>
        <p:txBody>
          <a:bodyPr/>
          <a:lstStyle>
            <a:lvl1pPr>
              <a:defRPr/>
            </a:lvl1pPr>
          </a:lstStyle>
          <a:p>
            <a:endParaRPr lang="en-US"/>
          </a:p>
        </p:txBody>
      </p:sp>
      <p:sp>
        <p:nvSpPr>
          <p:cNvPr id="27655" name="Rectangle 7"/>
          <p:cNvSpPr>
            <a:spLocks noGrp="1" noChangeArrowheads="1"/>
          </p:cNvSpPr>
          <p:nvPr>
            <p:ph type="sldNum" sz="quarter" idx="4"/>
          </p:nvPr>
        </p:nvSpPr>
        <p:spPr/>
        <p:txBody>
          <a:bodyPr/>
          <a:lstStyle>
            <a:lvl1pPr>
              <a:defRPr/>
            </a:lvl1pPr>
          </a:lstStyle>
          <a:p>
            <a:fld id="{6CDA9C25-106C-4C5C-89C2-B1AD37609CA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AD46EFE-C8D7-4CA7-8187-BC13DD3417E1}" type="slidenum">
              <a:rPr lang="en-US"/>
              <a:pPr/>
              <a:t>‹#›</a:t>
            </a:fld>
            <a:endParaRPr lang="en-US"/>
          </a:p>
        </p:txBody>
      </p:sp>
    </p:spTree>
    <p:extLst>
      <p:ext uri="{BB962C8B-B14F-4D97-AF65-F5344CB8AC3E}">
        <p14:creationId xmlns:p14="http://schemas.microsoft.com/office/powerpoint/2010/main" val="540336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58B0DC-3059-4449-9002-786DEACB05E2}" type="slidenum">
              <a:rPr lang="en-US"/>
              <a:pPr/>
              <a:t>‹#›</a:t>
            </a:fld>
            <a:endParaRPr lang="en-US"/>
          </a:p>
        </p:txBody>
      </p:sp>
    </p:spTree>
    <p:extLst>
      <p:ext uri="{BB962C8B-B14F-4D97-AF65-F5344CB8AC3E}">
        <p14:creationId xmlns:p14="http://schemas.microsoft.com/office/powerpoint/2010/main" val="2832583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3AD97BB-7084-4022-8B41-7B1233A81A43}" type="slidenum">
              <a:rPr lang="en-US"/>
              <a:pPr/>
              <a:t>‹#›</a:t>
            </a:fld>
            <a:endParaRPr lang="en-US"/>
          </a:p>
        </p:txBody>
      </p:sp>
    </p:spTree>
    <p:extLst>
      <p:ext uri="{BB962C8B-B14F-4D97-AF65-F5344CB8AC3E}">
        <p14:creationId xmlns:p14="http://schemas.microsoft.com/office/powerpoint/2010/main" val="338849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22A6CE8-9D59-44B9-955F-3BE4DFBA4875}" type="slidenum">
              <a:rPr lang="en-US"/>
              <a:pPr/>
              <a:t>‹#›</a:t>
            </a:fld>
            <a:endParaRPr lang="en-US"/>
          </a:p>
        </p:txBody>
      </p:sp>
    </p:spTree>
    <p:extLst>
      <p:ext uri="{BB962C8B-B14F-4D97-AF65-F5344CB8AC3E}">
        <p14:creationId xmlns:p14="http://schemas.microsoft.com/office/powerpoint/2010/main" val="3269312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51FD525-A9E3-4EEF-9820-B716EBDCFE6A}" type="slidenum">
              <a:rPr lang="en-US"/>
              <a:pPr/>
              <a:t>‹#›</a:t>
            </a:fld>
            <a:endParaRPr lang="en-US"/>
          </a:p>
        </p:txBody>
      </p:sp>
    </p:spTree>
    <p:extLst>
      <p:ext uri="{BB962C8B-B14F-4D97-AF65-F5344CB8AC3E}">
        <p14:creationId xmlns:p14="http://schemas.microsoft.com/office/powerpoint/2010/main" val="322146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A0F0A37-4EE3-40A3-8193-AE2BE25DCCE3}" type="slidenum">
              <a:rPr lang="en-US"/>
              <a:pPr/>
              <a:t>‹#›</a:t>
            </a:fld>
            <a:endParaRPr lang="en-US"/>
          </a:p>
        </p:txBody>
      </p:sp>
    </p:spTree>
    <p:extLst>
      <p:ext uri="{BB962C8B-B14F-4D97-AF65-F5344CB8AC3E}">
        <p14:creationId xmlns:p14="http://schemas.microsoft.com/office/powerpoint/2010/main" val="3127702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1F3138E-AC26-448E-963B-CAD7F4753564}" type="slidenum">
              <a:rPr lang="en-US"/>
              <a:pPr/>
              <a:t>‹#›</a:t>
            </a:fld>
            <a:endParaRPr lang="en-US"/>
          </a:p>
        </p:txBody>
      </p:sp>
    </p:spTree>
    <p:extLst>
      <p:ext uri="{BB962C8B-B14F-4D97-AF65-F5344CB8AC3E}">
        <p14:creationId xmlns:p14="http://schemas.microsoft.com/office/powerpoint/2010/main" val="335318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FE3789-B7E5-430C-8ECD-C535F02D98F6}" type="slidenum">
              <a:rPr lang="en-US"/>
              <a:pPr/>
              <a:t>‹#›</a:t>
            </a:fld>
            <a:endParaRPr lang="en-US"/>
          </a:p>
        </p:txBody>
      </p:sp>
    </p:spTree>
    <p:extLst>
      <p:ext uri="{BB962C8B-B14F-4D97-AF65-F5344CB8AC3E}">
        <p14:creationId xmlns:p14="http://schemas.microsoft.com/office/powerpoint/2010/main" val="13121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6AF51FF-2577-423A-A9B5-ED18F8792A48}" type="slidenum">
              <a:rPr lang="en-US"/>
              <a:pPr/>
              <a:t>‹#›</a:t>
            </a:fld>
            <a:endParaRPr lang="en-US"/>
          </a:p>
        </p:txBody>
      </p:sp>
    </p:spTree>
    <p:extLst>
      <p:ext uri="{BB962C8B-B14F-4D97-AF65-F5344CB8AC3E}">
        <p14:creationId xmlns:p14="http://schemas.microsoft.com/office/powerpoint/2010/main" val="4283648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C58C9F6-FB04-4A84-A3A5-044869B81DD6}" type="slidenum">
              <a:rPr lang="en-US"/>
              <a:pPr/>
              <a:t>‹#›</a:t>
            </a:fld>
            <a:endParaRPr lang="en-US"/>
          </a:p>
        </p:txBody>
      </p:sp>
    </p:spTree>
    <p:extLst>
      <p:ext uri="{BB962C8B-B14F-4D97-AF65-F5344CB8AC3E}">
        <p14:creationId xmlns:p14="http://schemas.microsoft.com/office/powerpoint/2010/main" val="1962721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542435-B031-4268-899C-ED8BE028520D}" type="slidenum">
              <a:rPr lang="en-US"/>
              <a:pPr/>
              <a:t>‹#›</a:t>
            </a:fld>
            <a:endParaRPr lang="en-US"/>
          </a:p>
        </p:txBody>
      </p:sp>
    </p:spTree>
    <p:extLst>
      <p:ext uri="{BB962C8B-B14F-4D97-AF65-F5344CB8AC3E}">
        <p14:creationId xmlns:p14="http://schemas.microsoft.com/office/powerpoint/2010/main" val="136265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B2994E-6E01-4932-80F1-C2413AA2A43E}" type="slidenum">
              <a:rPr lang="en-US"/>
              <a:pPr/>
              <a:t>‹#›</a:t>
            </a:fld>
            <a:endParaRPr lang="en-US"/>
          </a:p>
        </p:txBody>
      </p:sp>
    </p:spTree>
    <p:extLst>
      <p:ext uri="{BB962C8B-B14F-4D97-AF65-F5344CB8AC3E}">
        <p14:creationId xmlns:p14="http://schemas.microsoft.com/office/powerpoint/2010/main" val="3274281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91EB99-7936-4F67-BC28-5A5959AA6320}" type="slidenum">
              <a:rPr lang="en-US"/>
              <a:pPr/>
              <a:t>‹#›</a:t>
            </a:fld>
            <a:endParaRPr lang="en-US"/>
          </a:p>
        </p:txBody>
      </p:sp>
    </p:spTree>
    <p:extLst>
      <p:ext uri="{BB962C8B-B14F-4D97-AF65-F5344CB8AC3E}">
        <p14:creationId xmlns:p14="http://schemas.microsoft.com/office/powerpoint/2010/main" val="750053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375172C-E110-41C7-98BB-C16B0732F270}" type="slidenum">
              <a:rPr lang="en-US"/>
              <a:pPr/>
              <a:t>‹#›</a:t>
            </a:fld>
            <a:endParaRPr lang="en-US"/>
          </a:p>
        </p:txBody>
      </p:sp>
    </p:spTree>
    <p:extLst>
      <p:ext uri="{BB962C8B-B14F-4D97-AF65-F5344CB8AC3E}">
        <p14:creationId xmlns:p14="http://schemas.microsoft.com/office/powerpoint/2010/main" val="92260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91451CF-3E7E-44AC-82F4-AD743B78A02A}" type="slidenum">
              <a:rPr lang="en-US"/>
              <a:pPr/>
              <a:t>‹#›</a:t>
            </a:fld>
            <a:endParaRPr lang="en-US"/>
          </a:p>
        </p:txBody>
      </p:sp>
    </p:spTree>
    <p:extLst>
      <p:ext uri="{BB962C8B-B14F-4D97-AF65-F5344CB8AC3E}">
        <p14:creationId xmlns:p14="http://schemas.microsoft.com/office/powerpoint/2010/main" val="1255818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29D1B6E-6B25-4440-9209-4428C34BA874}" type="slidenum">
              <a:rPr lang="en-US"/>
              <a:pPr/>
              <a:t>‹#›</a:t>
            </a:fld>
            <a:endParaRPr lang="en-US"/>
          </a:p>
        </p:txBody>
      </p:sp>
    </p:spTree>
    <p:extLst>
      <p:ext uri="{BB962C8B-B14F-4D97-AF65-F5344CB8AC3E}">
        <p14:creationId xmlns:p14="http://schemas.microsoft.com/office/powerpoint/2010/main" val="572953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823C0D6-D6A8-4142-8610-AAC51C74D4D7}" type="slidenum">
              <a:rPr lang="en-US"/>
              <a:pPr/>
              <a:t>‹#›</a:t>
            </a:fld>
            <a:endParaRPr lang="en-US"/>
          </a:p>
        </p:txBody>
      </p:sp>
    </p:spTree>
    <p:extLst>
      <p:ext uri="{BB962C8B-B14F-4D97-AF65-F5344CB8AC3E}">
        <p14:creationId xmlns:p14="http://schemas.microsoft.com/office/powerpoint/2010/main" val="2772520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9B2BC2A-F649-4598-993E-80630E2C3410}" type="slidenum">
              <a:rPr lang="en-US"/>
              <a:pPr/>
              <a:t>‹#›</a:t>
            </a:fld>
            <a:endParaRPr lang="en-US"/>
          </a:p>
        </p:txBody>
      </p:sp>
    </p:spTree>
    <p:extLst>
      <p:ext uri="{BB962C8B-B14F-4D97-AF65-F5344CB8AC3E}">
        <p14:creationId xmlns:p14="http://schemas.microsoft.com/office/powerpoint/2010/main" val="2879894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E7CD91B-FBA3-4885-ADAA-DA3817482A5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6628"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059CAA5-DD1D-470E-9C36-DA57BD0EDF6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2540000" y="1494971"/>
            <a:ext cx="6357257" cy="2105479"/>
          </a:xfrm>
        </p:spPr>
        <p:txBody>
          <a:bodyPr/>
          <a:lstStyle/>
          <a:p>
            <a:pPr algn="ctr"/>
            <a:r>
              <a:rPr lang="en-US" sz="4000" b="1" dirty="0"/>
              <a:t>Holy Week Observances Around The World</a:t>
            </a:r>
          </a:p>
        </p:txBody>
      </p:sp>
      <p:sp>
        <p:nvSpPr>
          <p:cNvPr id="49155" name="Rectangle 3"/>
          <p:cNvSpPr>
            <a:spLocks noGrp="1" noChangeArrowheads="1"/>
          </p:cNvSpPr>
          <p:nvPr>
            <p:ph type="subTitle" idx="1"/>
          </p:nvPr>
        </p:nvSpPr>
        <p:spPr>
          <a:xfrm>
            <a:off x="3661228" y="3857171"/>
            <a:ext cx="4114800" cy="1752600"/>
          </a:xfrm>
        </p:spPr>
        <p:txBody>
          <a:bodyPr/>
          <a:lstStyle/>
          <a:p>
            <a:pPr algn="ctr"/>
            <a:r>
              <a:rPr lang="en-US" dirty="0" smtClean="0"/>
              <a:t>Variations on Themes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948584"/>
          </a:xfrm>
        </p:spPr>
        <p:txBody>
          <a:bodyPr/>
          <a:lstStyle/>
          <a:p>
            <a:r>
              <a:rPr lang="en-US" dirty="0"/>
              <a:t>Penitents hold their candles as they take part in the "</a:t>
            </a:r>
            <a:r>
              <a:rPr lang="en-US" dirty="0" err="1"/>
              <a:t>Procesion</a:t>
            </a:r>
            <a:r>
              <a:rPr lang="en-US" dirty="0"/>
              <a:t> del </a:t>
            </a:r>
            <a:r>
              <a:rPr lang="en-US" dirty="0" err="1"/>
              <a:t>Silencio</a:t>
            </a:r>
            <a:r>
              <a:rPr lang="en-US" dirty="0"/>
              <a:t>" brotherhood during the Holy Week on March 23, 2016, in Zamora, Spain.</a:t>
            </a:r>
          </a:p>
        </p:txBody>
      </p:sp>
      <p:pic>
        <p:nvPicPr>
          <p:cNvPr id="4" name="Content Placeholder 3"/>
          <p:cNvPicPr>
            <a:picLocks noGrp="1" noChangeAspect="1"/>
          </p:cNvPicPr>
          <p:nvPr>
            <p:ph idx="1"/>
          </p:nvPr>
        </p:nvPicPr>
        <p:blipFill>
          <a:blip r:embed="rId2"/>
          <a:stretch>
            <a:fillRect/>
          </a:stretch>
        </p:blipFill>
        <p:spPr>
          <a:xfrm>
            <a:off x="0" y="1948584"/>
            <a:ext cx="9144000" cy="4909416"/>
          </a:xfrm>
          <a:prstGeom prst="rect">
            <a:avLst/>
          </a:prstGeom>
        </p:spPr>
      </p:pic>
    </p:spTree>
    <p:extLst>
      <p:ext uri="{BB962C8B-B14F-4D97-AF65-F5344CB8AC3E}">
        <p14:creationId xmlns:p14="http://schemas.microsoft.com/office/powerpoint/2010/main" val="296168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94972"/>
          </a:xfrm>
        </p:spPr>
        <p:txBody>
          <a:bodyPr/>
          <a:lstStyle/>
          <a:p>
            <a:r>
              <a:rPr lang="en-US" sz="2800" dirty="0"/>
              <a:t>Antonio Banderas attends the Maria </a:t>
            </a:r>
            <a:r>
              <a:rPr lang="en-US" sz="2800" dirty="0" err="1"/>
              <a:t>Santisima</a:t>
            </a:r>
            <a:r>
              <a:rPr lang="en-US" sz="2800" dirty="0"/>
              <a:t> de </a:t>
            </a:r>
            <a:r>
              <a:rPr lang="en-US" sz="2800" dirty="0" err="1"/>
              <a:t>Lagrimas</a:t>
            </a:r>
            <a:r>
              <a:rPr lang="en-US" sz="2800" dirty="0"/>
              <a:t> y </a:t>
            </a:r>
            <a:r>
              <a:rPr lang="en-US" sz="2800" dirty="0" err="1"/>
              <a:t>Favores</a:t>
            </a:r>
            <a:r>
              <a:rPr lang="en-US" sz="2800" dirty="0"/>
              <a:t> procession during the Holy Week celebration on March 20, 2016, in Malaga, Spain.</a:t>
            </a:r>
          </a:p>
        </p:txBody>
      </p:sp>
      <p:pic>
        <p:nvPicPr>
          <p:cNvPr id="4" name="Content Placeholder 3"/>
          <p:cNvPicPr>
            <a:picLocks noGrp="1" noChangeAspect="1"/>
          </p:cNvPicPr>
          <p:nvPr>
            <p:ph idx="1"/>
          </p:nvPr>
        </p:nvPicPr>
        <p:blipFill>
          <a:blip r:embed="rId2"/>
          <a:stretch>
            <a:fillRect/>
          </a:stretch>
        </p:blipFill>
        <p:spPr>
          <a:xfrm>
            <a:off x="0" y="1696607"/>
            <a:ext cx="9144000" cy="5161393"/>
          </a:xfrm>
          <a:prstGeom prst="rect">
            <a:avLst/>
          </a:prstGeom>
        </p:spPr>
      </p:pic>
    </p:spTree>
    <p:extLst>
      <p:ext uri="{BB962C8B-B14F-4D97-AF65-F5344CB8AC3E}">
        <p14:creationId xmlns:p14="http://schemas.microsoft.com/office/powerpoint/2010/main" val="2182899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973943"/>
          </a:xfrm>
        </p:spPr>
        <p:txBody>
          <a:bodyPr/>
          <a:lstStyle/>
          <a:p>
            <a:r>
              <a:rPr lang="en-US" dirty="0"/>
              <a:t>Spanish legionary men carry the sculpture of Christ of the Good Dead, also known as Christ of Mena, during its procession on March 24, 2016, in Malaga, Spain.</a:t>
            </a:r>
          </a:p>
        </p:txBody>
      </p:sp>
      <p:pic>
        <p:nvPicPr>
          <p:cNvPr id="4" name="Content Placeholder 3"/>
          <p:cNvPicPr>
            <a:picLocks noGrp="1" noChangeAspect="1"/>
          </p:cNvPicPr>
          <p:nvPr>
            <p:ph idx="1"/>
          </p:nvPr>
        </p:nvPicPr>
        <p:blipFill>
          <a:blip r:embed="rId2"/>
          <a:stretch>
            <a:fillRect/>
          </a:stretch>
        </p:blipFill>
        <p:spPr>
          <a:xfrm>
            <a:off x="-1" y="2075543"/>
            <a:ext cx="9144001" cy="4782457"/>
          </a:xfrm>
          <a:prstGeom prst="rect">
            <a:avLst/>
          </a:prstGeom>
        </p:spPr>
      </p:pic>
    </p:spTree>
    <p:extLst>
      <p:ext uri="{BB962C8B-B14F-4D97-AF65-F5344CB8AC3E}">
        <p14:creationId xmlns:p14="http://schemas.microsoft.com/office/powerpoint/2010/main" val="608713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A man plays the role of Jesus during Holy Week on March 20, 2016, in </a:t>
            </a:r>
            <a:r>
              <a:rPr lang="en-US" dirty="0" err="1"/>
              <a:t>Iztapalapa</a:t>
            </a:r>
            <a:r>
              <a:rPr lang="en-US" dirty="0"/>
              <a:t>, Mexico.</a:t>
            </a:r>
          </a:p>
        </p:txBody>
      </p:sp>
      <p:pic>
        <p:nvPicPr>
          <p:cNvPr id="4" name="Content Placeholder 3"/>
          <p:cNvPicPr>
            <a:picLocks noGrp="1" noChangeAspect="1"/>
          </p:cNvPicPr>
          <p:nvPr>
            <p:ph idx="1"/>
          </p:nvPr>
        </p:nvPicPr>
        <p:blipFill>
          <a:blip r:embed="rId2"/>
          <a:stretch>
            <a:fillRect/>
          </a:stretch>
        </p:blipFill>
        <p:spPr>
          <a:xfrm>
            <a:off x="0" y="1166155"/>
            <a:ext cx="9144000" cy="5691846"/>
          </a:xfrm>
          <a:prstGeom prst="rect">
            <a:avLst/>
          </a:prstGeom>
        </p:spPr>
      </p:pic>
    </p:spTree>
    <p:extLst>
      <p:ext uri="{BB962C8B-B14F-4D97-AF65-F5344CB8AC3E}">
        <p14:creationId xmlns:p14="http://schemas.microsoft.com/office/powerpoint/2010/main" val="2936470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48033"/>
          </a:xfrm>
        </p:spPr>
        <p:txBody>
          <a:bodyPr/>
          <a:lstStyle/>
          <a:p>
            <a:r>
              <a:rPr lang="en-US" sz="2800" dirty="0"/>
              <a:t>A Christian worshipper prays on the Stone of Anointing at the entrance of the Church of the Holy </a:t>
            </a:r>
            <a:r>
              <a:rPr lang="en-US" sz="2800" dirty="0" err="1"/>
              <a:t>Sepulchre</a:t>
            </a:r>
            <a:r>
              <a:rPr lang="en-US" sz="2800" dirty="0"/>
              <a:t> in the Jerusalem's Old City on March 23, 2016. </a:t>
            </a:r>
          </a:p>
        </p:txBody>
      </p:sp>
      <p:pic>
        <p:nvPicPr>
          <p:cNvPr id="4" name="Content Placeholder 3"/>
          <p:cNvPicPr>
            <a:picLocks noGrp="1" noChangeAspect="1"/>
          </p:cNvPicPr>
          <p:nvPr>
            <p:ph idx="1"/>
          </p:nvPr>
        </p:nvPicPr>
        <p:blipFill>
          <a:blip r:embed="rId2"/>
          <a:stretch>
            <a:fillRect/>
          </a:stretch>
        </p:blipFill>
        <p:spPr>
          <a:xfrm>
            <a:off x="0" y="1548033"/>
            <a:ext cx="9144000" cy="5309967"/>
          </a:xfrm>
          <a:prstGeom prst="rect">
            <a:avLst/>
          </a:prstGeom>
        </p:spPr>
      </p:pic>
    </p:spTree>
    <p:extLst>
      <p:ext uri="{BB962C8B-B14F-4D97-AF65-F5344CB8AC3E}">
        <p14:creationId xmlns:p14="http://schemas.microsoft.com/office/powerpoint/2010/main" val="3761326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5999"/>
          </a:xfrm>
        </p:spPr>
        <p:txBody>
          <a:bodyPr/>
          <a:lstStyle/>
          <a:p>
            <a:r>
              <a:rPr lang="en-US" sz="2800" dirty="0" smtClean="0"/>
              <a:t>People </a:t>
            </a:r>
            <a:r>
              <a:rPr lang="en-US" sz="2800" dirty="0"/>
              <a:t>watch as a wooden statue of </a:t>
            </a:r>
            <a:r>
              <a:rPr lang="en-US" sz="2800" dirty="0" err="1" smtClean="0"/>
              <a:t>Christis</a:t>
            </a:r>
            <a:r>
              <a:rPr lang="en-US" sz="2800" dirty="0" smtClean="0"/>
              <a:t> </a:t>
            </a:r>
            <a:r>
              <a:rPr lang="en-US" sz="2800" dirty="0"/>
              <a:t>paraded through the street on the island off the coast of Naples</a:t>
            </a:r>
          </a:p>
        </p:txBody>
      </p:sp>
      <p:pic>
        <p:nvPicPr>
          <p:cNvPr id="4" name="Content Placeholder 3"/>
          <p:cNvPicPr>
            <a:picLocks noGrp="1" noChangeAspect="1"/>
          </p:cNvPicPr>
          <p:nvPr>
            <p:ph idx="1"/>
          </p:nvPr>
        </p:nvPicPr>
        <p:blipFill rotWithShape="1">
          <a:blip r:embed="rId2"/>
          <a:srcRect t="4235"/>
          <a:stretch/>
        </p:blipFill>
        <p:spPr>
          <a:xfrm>
            <a:off x="0" y="1015999"/>
            <a:ext cx="9144000" cy="5842001"/>
          </a:xfrm>
          <a:prstGeom prst="rect">
            <a:avLst/>
          </a:prstGeom>
        </p:spPr>
      </p:pic>
    </p:spTree>
    <p:extLst>
      <p:ext uri="{BB962C8B-B14F-4D97-AF65-F5344CB8AC3E}">
        <p14:creationId xmlns:p14="http://schemas.microsoft.com/office/powerpoint/2010/main" val="3259434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9450"/>
          </a:xfrm>
        </p:spPr>
        <p:txBody>
          <a:bodyPr/>
          <a:lstStyle/>
          <a:p>
            <a:r>
              <a:rPr lang="en-US" dirty="0" err="1"/>
              <a:t>Mezőkövesd</a:t>
            </a:r>
            <a:r>
              <a:rPr lang="en-US" dirty="0"/>
              <a:t>, </a:t>
            </a:r>
            <a:r>
              <a:rPr lang="en-US" dirty="0" smtClean="0"/>
              <a:t>Hungary: a  </a:t>
            </a:r>
            <a:r>
              <a:rPr lang="en-US" dirty="0"/>
              <a:t>young woman is soaked after men threw buckets of water over her in an Easter folk tradition</a:t>
            </a:r>
          </a:p>
        </p:txBody>
      </p:sp>
      <p:pic>
        <p:nvPicPr>
          <p:cNvPr id="4" name="Content Placeholder 3"/>
          <p:cNvPicPr>
            <a:picLocks noGrp="1" noChangeAspect="1"/>
          </p:cNvPicPr>
          <p:nvPr>
            <p:ph idx="1"/>
          </p:nvPr>
        </p:nvPicPr>
        <p:blipFill rotWithShape="1">
          <a:blip r:embed="rId2"/>
          <a:srcRect b="9461"/>
          <a:stretch/>
        </p:blipFill>
        <p:spPr>
          <a:xfrm>
            <a:off x="0" y="1429450"/>
            <a:ext cx="9144000" cy="5428550"/>
          </a:xfrm>
          <a:prstGeom prst="rect">
            <a:avLst/>
          </a:prstGeom>
        </p:spPr>
      </p:pic>
    </p:spTree>
    <p:extLst>
      <p:ext uri="{BB962C8B-B14F-4D97-AF65-F5344CB8AC3E}">
        <p14:creationId xmlns:p14="http://schemas.microsoft.com/office/powerpoint/2010/main" val="2933386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5"/>
            <a:ext cx="9143999" cy="1082448"/>
          </a:xfrm>
        </p:spPr>
        <p:txBody>
          <a:bodyPr/>
          <a:lstStyle/>
          <a:p>
            <a:r>
              <a:rPr lang="en-US" dirty="0"/>
              <a:t>Lahore, </a:t>
            </a:r>
            <a:r>
              <a:rPr lang="en-US" dirty="0" smtClean="0"/>
              <a:t>Pakistan Worshippers </a:t>
            </a:r>
            <a:r>
              <a:rPr lang="en-US" dirty="0"/>
              <a:t>attend mass at St Anthony’s church</a:t>
            </a:r>
          </a:p>
        </p:txBody>
      </p:sp>
      <p:pic>
        <p:nvPicPr>
          <p:cNvPr id="4" name="Content Placeholder 3"/>
          <p:cNvPicPr>
            <a:picLocks noGrp="1" noChangeAspect="1"/>
          </p:cNvPicPr>
          <p:nvPr>
            <p:ph idx="1"/>
          </p:nvPr>
        </p:nvPicPr>
        <p:blipFill>
          <a:blip r:embed="rId2"/>
          <a:stretch>
            <a:fillRect/>
          </a:stretch>
        </p:blipFill>
        <p:spPr>
          <a:xfrm>
            <a:off x="0" y="1110343"/>
            <a:ext cx="9144000" cy="5747657"/>
          </a:xfrm>
          <a:prstGeom prst="rect">
            <a:avLst/>
          </a:prstGeom>
        </p:spPr>
      </p:pic>
    </p:spTree>
    <p:extLst>
      <p:ext uri="{BB962C8B-B14F-4D97-AF65-F5344CB8AC3E}">
        <p14:creationId xmlns:p14="http://schemas.microsoft.com/office/powerpoint/2010/main" val="1359871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40527"/>
          </a:xfrm>
        </p:spPr>
        <p:txBody>
          <a:bodyPr/>
          <a:lstStyle/>
          <a:p>
            <a:r>
              <a:rPr lang="en-US" sz="2800" dirty="0"/>
              <a:t>Pope Francis lies to pray during the celebration of the Lord’s Passion on Good Friday at St Peter’s Basilica</a:t>
            </a:r>
          </a:p>
        </p:txBody>
      </p:sp>
      <p:pic>
        <p:nvPicPr>
          <p:cNvPr id="4" name="Content Placeholder 3"/>
          <p:cNvPicPr>
            <a:picLocks noGrp="1" noChangeAspect="1"/>
          </p:cNvPicPr>
          <p:nvPr>
            <p:ph idx="1"/>
          </p:nvPr>
        </p:nvPicPr>
        <p:blipFill>
          <a:blip r:embed="rId2"/>
          <a:stretch>
            <a:fillRect/>
          </a:stretch>
        </p:blipFill>
        <p:spPr>
          <a:xfrm>
            <a:off x="0" y="940527"/>
            <a:ext cx="9144000" cy="5917474"/>
          </a:xfrm>
          <a:prstGeom prst="rect">
            <a:avLst/>
          </a:prstGeom>
        </p:spPr>
      </p:pic>
      <p:cxnSp>
        <p:nvCxnSpPr>
          <p:cNvPr id="6" name="Straight Arrow Connector 5"/>
          <p:cNvCxnSpPr/>
          <p:nvPr/>
        </p:nvCxnSpPr>
        <p:spPr>
          <a:xfrm>
            <a:off x="5863771" y="940527"/>
            <a:ext cx="0" cy="5169987"/>
          </a:xfrm>
          <a:prstGeom prst="straightConnector1">
            <a:avLst/>
          </a:prstGeom>
          <a:ln w="69850">
            <a:solidFill>
              <a:schemeClr val="bg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500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921485"/>
          </a:xfrm>
        </p:spPr>
        <p:txBody>
          <a:bodyPr/>
          <a:lstStyle/>
          <a:p>
            <a:r>
              <a:rPr lang="en-US" dirty="0"/>
              <a:t>Java, Indonesia</a:t>
            </a:r>
            <a:br>
              <a:rPr lang="en-US" dirty="0"/>
            </a:br>
            <a:r>
              <a:rPr lang="en-US" dirty="0"/>
              <a:t>Christians carry crosses during a Good Friday procession in the city of </a:t>
            </a:r>
            <a:r>
              <a:rPr lang="en-US" dirty="0" err="1"/>
              <a:t>Magelang</a:t>
            </a:r>
            <a:endParaRPr lang="en-US" dirty="0"/>
          </a:p>
        </p:txBody>
      </p:sp>
      <p:pic>
        <p:nvPicPr>
          <p:cNvPr id="4" name="Content Placeholder 3"/>
          <p:cNvPicPr>
            <a:picLocks noGrp="1" noChangeAspect="1"/>
          </p:cNvPicPr>
          <p:nvPr>
            <p:ph idx="1"/>
          </p:nvPr>
        </p:nvPicPr>
        <p:blipFill rotWithShape="1">
          <a:blip r:embed="rId2"/>
          <a:srcRect t="7495" b="11583"/>
          <a:stretch/>
        </p:blipFill>
        <p:spPr>
          <a:xfrm>
            <a:off x="0" y="1921485"/>
            <a:ext cx="9144000" cy="4936516"/>
          </a:xfrm>
          <a:prstGeom prst="rect">
            <a:avLst/>
          </a:prstGeom>
        </p:spPr>
      </p:pic>
    </p:spTree>
    <p:extLst>
      <p:ext uri="{BB962C8B-B14F-4D97-AF65-F5344CB8AC3E}">
        <p14:creationId xmlns:p14="http://schemas.microsoft.com/office/powerpoint/2010/main" val="3458978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93486" y="274638"/>
            <a:ext cx="8526689" cy="1143000"/>
          </a:xfrm>
        </p:spPr>
        <p:txBody>
          <a:bodyPr/>
          <a:lstStyle/>
          <a:p>
            <a:endParaRPr lang="en-US" dirty="0"/>
          </a:p>
        </p:txBody>
      </p:sp>
      <p:sp>
        <p:nvSpPr>
          <p:cNvPr id="50179" name="Rectangle 3"/>
          <p:cNvSpPr>
            <a:spLocks noGrp="1" noChangeArrowheads="1"/>
          </p:cNvSpPr>
          <p:nvPr>
            <p:ph type="body" idx="1"/>
          </p:nvPr>
        </p:nvSpPr>
        <p:spPr>
          <a:xfrm>
            <a:off x="493486" y="1600200"/>
            <a:ext cx="8526689" cy="4525963"/>
          </a:xfrm>
        </p:spPr>
        <p:txBody>
          <a:bodyPr/>
          <a:lstStyle/>
          <a:p>
            <a:r>
              <a:rPr lang="en-US" dirty="0"/>
              <a:t>Palm Sunday signals the start of Holy Week in the Christian religion. Festivals around the world celebrate the resurrection of Jesus Christ from the </a:t>
            </a:r>
            <a:r>
              <a:rPr lang="en-US" dirty="0" smtClean="0"/>
              <a:t>dead on Easter Sunday.</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494971"/>
          </a:xfrm>
        </p:spPr>
        <p:txBody>
          <a:bodyPr/>
          <a:lstStyle/>
          <a:p>
            <a:r>
              <a:rPr lang="en-US" dirty="0"/>
              <a:t>Pampanga, Philippines</a:t>
            </a:r>
            <a:br>
              <a:rPr lang="en-US" dirty="0"/>
            </a:br>
            <a:r>
              <a:rPr lang="en-US" dirty="0"/>
              <a:t>Penitents whip their backs with bamboo during a re-enactment of the crucifixion</a:t>
            </a:r>
          </a:p>
        </p:txBody>
      </p:sp>
      <p:pic>
        <p:nvPicPr>
          <p:cNvPr id="4" name="Content Placeholder 3"/>
          <p:cNvPicPr>
            <a:picLocks noGrp="1" noChangeAspect="1"/>
          </p:cNvPicPr>
          <p:nvPr>
            <p:ph idx="1"/>
          </p:nvPr>
        </p:nvPicPr>
        <p:blipFill rotWithShape="1">
          <a:blip r:embed="rId2"/>
          <a:srcRect t="5088" b="8279"/>
          <a:stretch/>
        </p:blipFill>
        <p:spPr>
          <a:xfrm>
            <a:off x="0" y="1618343"/>
            <a:ext cx="9144000" cy="5239657"/>
          </a:xfrm>
          <a:prstGeom prst="rect">
            <a:avLst/>
          </a:prstGeom>
        </p:spPr>
      </p:pic>
    </p:spTree>
    <p:extLst>
      <p:ext uri="{BB962C8B-B14F-4D97-AF65-F5344CB8AC3E}">
        <p14:creationId xmlns:p14="http://schemas.microsoft.com/office/powerpoint/2010/main" val="2402686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36914"/>
          </a:xfrm>
        </p:spPr>
        <p:txBody>
          <a:bodyPr/>
          <a:lstStyle/>
          <a:p>
            <a:r>
              <a:rPr lang="en-US" sz="2800" dirty="0"/>
              <a:t>London, </a:t>
            </a:r>
            <a:r>
              <a:rPr lang="en-US" sz="2800" dirty="0" smtClean="0"/>
              <a:t>UK: Actor </a:t>
            </a:r>
            <a:r>
              <a:rPr lang="en-US" sz="2800" dirty="0"/>
              <a:t>James Burke-</a:t>
            </a:r>
            <a:r>
              <a:rPr lang="en-US" sz="2800" dirty="0" err="1"/>
              <a:t>Dunsmore</a:t>
            </a:r>
            <a:r>
              <a:rPr lang="en-US" sz="2800" dirty="0"/>
              <a:t> from the </a:t>
            </a:r>
            <a:r>
              <a:rPr lang="en-US" sz="2800" dirty="0" err="1"/>
              <a:t>Wintershall</a:t>
            </a:r>
            <a:r>
              <a:rPr lang="en-US" sz="2800" dirty="0"/>
              <a:t> Charitable Trust plays Jesus in an open-air performance of the Passion of Jesus in Trafalgar Square</a:t>
            </a:r>
          </a:p>
        </p:txBody>
      </p:sp>
      <p:pic>
        <p:nvPicPr>
          <p:cNvPr id="4" name="Content Placeholder 3"/>
          <p:cNvPicPr>
            <a:picLocks noGrp="1" noChangeAspect="1"/>
          </p:cNvPicPr>
          <p:nvPr>
            <p:ph idx="1"/>
          </p:nvPr>
        </p:nvPicPr>
        <p:blipFill rotWithShape="1">
          <a:blip r:embed="rId2"/>
          <a:srcRect t="15313" b="1949"/>
          <a:stretch/>
        </p:blipFill>
        <p:spPr>
          <a:xfrm>
            <a:off x="0" y="1576184"/>
            <a:ext cx="9144000" cy="5281816"/>
          </a:xfrm>
          <a:prstGeom prst="rect">
            <a:avLst/>
          </a:prstGeom>
        </p:spPr>
      </p:pic>
    </p:spTree>
    <p:extLst>
      <p:ext uri="{BB962C8B-B14F-4D97-AF65-F5344CB8AC3E}">
        <p14:creationId xmlns:p14="http://schemas.microsoft.com/office/powerpoint/2010/main" val="193578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68" y="-1"/>
            <a:ext cx="9103631" cy="1582057"/>
          </a:xfrm>
        </p:spPr>
        <p:txBody>
          <a:bodyPr/>
          <a:lstStyle/>
          <a:p>
            <a:r>
              <a:rPr lang="en-US" sz="2400" dirty="0" err="1"/>
              <a:t>erusalem</a:t>
            </a:r>
            <a:r>
              <a:rPr lang="en-US" sz="2400" dirty="0"/>
              <a:t>, Israel</a:t>
            </a:r>
            <a:br>
              <a:rPr lang="en-US" sz="2400" dirty="0"/>
            </a:br>
            <a:r>
              <a:rPr lang="en-US" sz="2400" dirty="0"/>
              <a:t>Police officers escort Franciscan priests along the Via Dolorosa (Way of Suffering) in the Old City, the route that Jesus Christ carried the cross to his crucifixion, according to tradition</a:t>
            </a:r>
          </a:p>
        </p:txBody>
      </p:sp>
      <p:pic>
        <p:nvPicPr>
          <p:cNvPr id="4" name="Content Placeholder 3"/>
          <p:cNvPicPr>
            <a:picLocks noGrp="1" noChangeAspect="1"/>
          </p:cNvPicPr>
          <p:nvPr>
            <p:ph idx="1"/>
          </p:nvPr>
        </p:nvPicPr>
        <p:blipFill rotWithShape="1">
          <a:blip r:embed="rId2"/>
          <a:srcRect t="17558" b="5155"/>
          <a:stretch/>
        </p:blipFill>
        <p:spPr>
          <a:xfrm>
            <a:off x="40368" y="1691677"/>
            <a:ext cx="9103632" cy="5166323"/>
          </a:xfrm>
          <a:prstGeom prst="rect">
            <a:avLst/>
          </a:prstGeom>
        </p:spPr>
      </p:pic>
    </p:spTree>
    <p:extLst>
      <p:ext uri="{BB962C8B-B14F-4D97-AF65-F5344CB8AC3E}">
        <p14:creationId xmlns:p14="http://schemas.microsoft.com/office/powerpoint/2010/main" val="3171266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17638"/>
          </a:xfrm>
        </p:spPr>
        <p:txBody>
          <a:bodyPr/>
          <a:lstStyle/>
          <a:p>
            <a:r>
              <a:rPr lang="en-US" sz="2800" dirty="0"/>
              <a:t>Jammu, India</a:t>
            </a:r>
            <a:br>
              <a:rPr lang="en-US" sz="2800" dirty="0"/>
            </a:br>
            <a:r>
              <a:rPr lang="en-US" sz="2800" dirty="0"/>
              <a:t>Christians offer prayers during a Stations of the Cross service commemorating Jesus’s death</a:t>
            </a:r>
          </a:p>
        </p:txBody>
      </p:sp>
      <p:pic>
        <p:nvPicPr>
          <p:cNvPr id="4" name="Content Placeholder 3"/>
          <p:cNvPicPr>
            <a:picLocks noGrp="1" noChangeAspect="1"/>
          </p:cNvPicPr>
          <p:nvPr>
            <p:ph idx="1"/>
          </p:nvPr>
        </p:nvPicPr>
        <p:blipFill rotWithShape="1">
          <a:blip r:embed="rId2"/>
          <a:srcRect t="5486" b="2203"/>
          <a:stretch/>
        </p:blipFill>
        <p:spPr>
          <a:xfrm>
            <a:off x="0" y="1443759"/>
            <a:ext cx="9144000" cy="5414242"/>
          </a:xfrm>
          <a:prstGeom prst="rect">
            <a:avLst/>
          </a:prstGeom>
        </p:spPr>
      </p:pic>
    </p:spTree>
    <p:extLst>
      <p:ext uri="{BB962C8B-B14F-4D97-AF65-F5344CB8AC3E}">
        <p14:creationId xmlns:p14="http://schemas.microsoft.com/office/powerpoint/2010/main" val="612258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602998"/>
          </a:xfrm>
        </p:spPr>
        <p:txBody>
          <a:bodyPr/>
          <a:lstStyle/>
          <a:p>
            <a:r>
              <a:rPr lang="en-US" sz="2400" dirty="0"/>
              <a:t>Lorca, Murcia, Spain</a:t>
            </a:r>
            <a:br>
              <a:rPr lang="en-US" sz="2400" dirty="0"/>
            </a:br>
            <a:r>
              <a:rPr lang="en-US" sz="2400" dirty="0"/>
              <a:t>Holy Week is celebrated throughout Spain with hundreds of costumed processions through the streets</a:t>
            </a:r>
            <a:r>
              <a:rPr lang="en-US" sz="2400" dirty="0" smtClean="0"/>
              <a:t>. Performers </a:t>
            </a:r>
            <a:r>
              <a:rPr lang="en-US" sz="2400" dirty="0"/>
              <a:t>from the Paso Blanco museum recreate stories from the Bible</a:t>
            </a:r>
          </a:p>
        </p:txBody>
      </p:sp>
      <p:pic>
        <p:nvPicPr>
          <p:cNvPr id="4" name="Content Placeholder 3"/>
          <p:cNvPicPr>
            <a:picLocks noGrp="1" noChangeAspect="1"/>
          </p:cNvPicPr>
          <p:nvPr>
            <p:ph idx="1"/>
          </p:nvPr>
        </p:nvPicPr>
        <p:blipFill rotWithShape="1">
          <a:blip r:embed="rId2"/>
          <a:srcRect t="5287" b="4717"/>
          <a:stretch/>
        </p:blipFill>
        <p:spPr>
          <a:xfrm>
            <a:off x="0" y="1602998"/>
            <a:ext cx="9144000" cy="5255002"/>
          </a:xfrm>
          <a:prstGeom prst="rect">
            <a:avLst/>
          </a:prstGeom>
        </p:spPr>
      </p:pic>
    </p:spTree>
    <p:extLst>
      <p:ext uri="{BB962C8B-B14F-4D97-AF65-F5344CB8AC3E}">
        <p14:creationId xmlns:p14="http://schemas.microsoft.com/office/powerpoint/2010/main" val="3656160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465943"/>
          </a:xfrm>
        </p:spPr>
        <p:txBody>
          <a:bodyPr/>
          <a:lstStyle/>
          <a:p>
            <a:r>
              <a:rPr lang="en-US" dirty="0"/>
              <a:t>Segura, </a:t>
            </a:r>
            <a:r>
              <a:rPr lang="en-US" dirty="0" err="1"/>
              <a:t>Gipuzkoa</a:t>
            </a:r>
            <a:r>
              <a:rPr lang="en-US" dirty="0"/>
              <a:t/>
            </a:r>
            <a:br>
              <a:rPr lang="en-US" dirty="0"/>
            </a:br>
            <a:r>
              <a:rPr lang="en-US" dirty="0"/>
              <a:t>Children carry crosses during a parade in the northern Basque </a:t>
            </a:r>
            <a:r>
              <a:rPr lang="en-US" dirty="0" smtClean="0"/>
              <a:t>village in Spain</a:t>
            </a:r>
            <a:endParaRPr lang="en-US" dirty="0"/>
          </a:p>
        </p:txBody>
      </p:sp>
      <p:pic>
        <p:nvPicPr>
          <p:cNvPr id="4" name="Content Placeholder 3"/>
          <p:cNvPicPr>
            <a:picLocks noGrp="1" noChangeAspect="1"/>
          </p:cNvPicPr>
          <p:nvPr>
            <p:ph idx="1"/>
          </p:nvPr>
        </p:nvPicPr>
        <p:blipFill rotWithShape="1">
          <a:blip r:embed="rId2"/>
          <a:srcRect t="9275" b="3934"/>
          <a:stretch/>
        </p:blipFill>
        <p:spPr>
          <a:xfrm>
            <a:off x="-3175" y="1574800"/>
            <a:ext cx="9144000" cy="5283200"/>
          </a:xfrm>
          <a:prstGeom prst="rect">
            <a:avLst/>
          </a:prstGeom>
        </p:spPr>
      </p:pic>
    </p:spTree>
    <p:extLst>
      <p:ext uri="{BB962C8B-B14F-4D97-AF65-F5344CB8AC3E}">
        <p14:creationId xmlns:p14="http://schemas.microsoft.com/office/powerpoint/2010/main" val="1981671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6401"/>
            <a:ext cx="9144000" cy="2002972"/>
          </a:xfrm>
        </p:spPr>
        <p:txBody>
          <a:bodyPr/>
          <a:lstStyle/>
          <a:p>
            <a:r>
              <a:rPr lang="en-US" sz="2400" dirty="0" err="1"/>
              <a:t>Hiendelaencina</a:t>
            </a:r>
            <a:r>
              <a:rPr lang="en-US" sz="2400" dirty="0"/>
              <a:t>, </a:t>
            </a:r>
            <a:r>
              <a:rPr lang="en-US" sz="2400" dirty="0" smtClean="0"/>
              <a:t>Guadalajara, Mexico</a:t>
            </a:r>
            <a:r>
              <a:rPr lang="en-US" sz="2400" dirty="0"/>
              <a:t/>
            </a:r>
            <a:br>
              <a:rPr lang="en-US" sz="2400" dirty="0"/>
            </a:br>
            <a:r>
              <a:rPr lang="en-US" sz="2400" dirty="0"/>
              <a:t>Concha helps Felipe get ready for his part as Jesus Christ in the Good Friday re-enactment of the crucifixion. The village’s 140 residents use their own funds to make the costumes and props</a:t>
            </a:r>
          </a:p>
        </p:txBody>
      </p:sp>
      <p:pic>
        <p:nvPicPr>
          <p:cNvPr id="4" name="Content Placeholder 3"/>
          <p:cNvPicPr>
            <a:picLocks noGrp="1" noChangeAspect="1"/>
          </p:cNvPicPr>
          <p:nvPr>
            <p:ph idx="1"/>
          </p:nvPr>
        </p:nvPicPr>
        <p:blipFill rotWithShape="1">
          <a:blip r:embed="rId2"/>
          <a:srcRect t="4626" b="2956"/>
          <a:stretch/>
        </p:blipFill>
        <p:spPr>
          <a:xfrm>
            <a:off x="277671" y="1596571"/>
            <a:ext cx="8588657" cy="5261429"/>
          </a:xfrm>
          <a:prstGeom prst="rect">
            <a:avLst/>
          </a:prstGeom>
        </p:spPr>
      </p:pic>
    </p:spTree>
    <p:extLst>
      <p:ext uri="{BB962C8B-B14F-4D97-AF65-F5344CB8AC3E}">
        <p14:creationId xmlns:p14="http://schemas.microsoft.com/office/powerpoint/2010/main" val="1356733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0"/>
            <a:ext cx="9042399" cy="1567543"/>
          </a:xfrm>
        </p:spPr>
        <p:txBody>
          <a:bodyPr/>
          <a:lstStyle/>
          <a:p>
            <a:r>
              <a:rPr lang="en-US" dirty="0"/>
              <a:t/>
            </a:r>
            <a:br>
              <a:rPr lang="en-US" dirty="0"/>
            </a:br>
            <a:r>
              <a:rPr lang="en-US" dirty="0"/>
              <a:t/>
            </a:r>
            <a:br>
              <a:rPr lang="en-US" dirty="0"/>
            </a:br>
            <a:r>
              <a:rPr lang="en-US" dirty="0"/>
              <a:t>Cuevas del </a:t>
            </a:r>
            <a:r>
              <a:rPr lang="en-US" dirty="0" err="1"/>
              <a:t>Almanzora</a:t>
            </a:r>
            <a:r>
              <a:rPr lang="en-US" dirty="0"/>
              <a:t>, </a:t>
            </a:r>
            <a:r>
              <a:rPr lang="en-US" dirty="0" err="1" smtClean="0"/>
              <a:t>Andalucia</a:t>
            </a:r>
            <a:r>
              <a:rPr lang="en-US" dirty="0" smtClean="0"/>
              <a:t>, Spain:</a:t>
            </a:r>
            <a:r>
              <a:rPr lang="en-US" dirty="0"/>
              <a:t/>
            </a:r>
            <a:br>
              <a:rPr lang="en-US" dirty="0"/>
            </a:br>
            <a:r>
              <a:rPr lang="en-US" dirty="0"/>
              <a:t>Men dress as jesters and torment Jesus as he is paraded through the streets carrying the cross</a:t>
            </a:r>
          </a:p>
        </p:txBody>
      </p:sp>
      <p:pic>
        <p:nvPicPr>
          <p:cNvPr id="4" name="Content Placeholder 3"/>
          <p:cNvPicPr>
            <a:picLocks noGrp="1" noChangeAspect="1"/>
          </p:cNvPicPr>
          <p:nvPr>
            <p:ph idx="1"/>
          </p:nvPr>
        </p:nvPicPr>
        <p:blipFill rotWithShape="1">
          <a:blip r:embed="rId2"/>
          <a:srcRect t="8841" b="9200"/>
          <a:stretch/>
        </p:blipFill>
        <p:spPr>
          <a:xfrm>
            <a:off x="-3175" y="1879600"/>
            <a:ext cx="9144000" cy="4978400"/>
          </a:xfrm>
          <a:prstGeom prst="rect">
            <a:avLst/>
          </a:prstGeom>
        </p:spPr>
      </p:pic>
    </p:spTree>
    <p:extLst>
      <p:ext uri="{BB962C8B-B14F-4D97-AF65-F5344CB8AC3E}">
        <p14:creationId xmlns:p14="http://schemas.microsoft.com/office/powerpoint/2010/main" val="3597948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140824" cy="1560285"/>
          </a:xfrm>
        </p:spPr>
        <p:txBody>
          <a:bodyPr/>
          <a:lstStyle/>
          <a:p>
            <a:r>
              <a:rPr lang="en-US" sz="2800" dirty="0" err="1"/>
              <a:t>Lohr</a:t>
            </a:r>
            <a:r>
              <a:rPr lang="en-US" sz="2800" dirty="0"/>
              <a:t> am Main, Germany</a:t>
            </a:r>
            <a:br>
              <a:rPr lang="en-US" sz="2800" dirty="0"/>
            </a:br>
            <a:r>
              <a:rPr lang="en-US" sz="2800" dirty="0"/>
              <a:t>People shelter a figure of Jesus with an umbrella, one of 13 life-size figures used, as they parade in the rain</a:t>
            </a:r>
          </a:p>
        </p:txBody>
      </p:sp>
      <p:pic>
        <p:nvPicPr>
          <p:cNvPr id="4" name="Content Placeholder 3"/>
          <p:cNvPicPr>
            <a:picLocks noGrp="1" noChangeAspect="1"/>
          </p:cNvPicPr>
          <p:nvPr>
            <p:ph idx="1"/>
          </p:nvPr>
        </p:nvPicPr>
        <p:blipFill rotWithShape="1">
          <a:blip r:embed="rId2"/>
          <a:srcRect t="6643" b="5194"/>
          <a:stretch/>
        </p:blipFill>
        <p:spPr>
          <a:xfrm>
            <a:off x="-3175" y="1560285"/>
            <a:ext cx="9144000" cy="5297715"/>
          </a:xfrm>
          <a:prstGeom prst="rect">
            <a:avLst/>
          </a:prstGeom>
        </p:spPr>
      </p:pic>
    </p:spTree>
    <p:extLst>
      <p:ext uri="{BB962C8B-B14F-4D97-AF65-F5344CB8AC3E}">
        <p14:creationId xmlns:p14="http://schemas.microsoft.com/office/powerpoint/2010/main" val="2530656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1" y="116113"/>
            <a:ext cx="8897256" cy="1886857"/>
          </a:xfrm>
        </p:spPr>
        <p:txBody>
          <a:bodyPr/>
          <a:lstStyle/>
          <a:p>
            <a:r>
              <a:rPr lang="en-US" dirty="0"/>
              <a:t>Asunción, Paraguay</a:t>
            </a:r>
            <a:br>
              <a:rPr lang="en-US" dirty="0"/>
            </a:br>
            <a:r>
              <a:rPr lang="en-US" dirty="0"/>
              <a:t>Catholics walk barefoot in the rain singing religious songs during their procession through the city</a:t>
            </a:r>
          </a:p>
        </p:txBody>
      </p:sp>
      <p:pic>
        <p:nvPicPr>
          <p:cNvPr id="4" name="Content Placeholder 3"/>
          <p:cNvPicPr>
            <a:picLocks noGrp="1" noChangeAspect="1"/>
          </p:cNvPicPr>
          <p:nvPr>
            <p:ph idx="1"/>
          </p:nvPr>
        </p:nvPicPr>
        <p:blipFill rotWithShape="1">
          <a:blip r:embed="rId2"/>
          <a:srcRect b="21750"/>
          <a:stretch/>
        </p:blipFill>
        <p:spPr>
          <a:xfrm>
            <a:off x="0" y="2125359"/>
            <a:ext cx="9144000" cy="4732642"/>
          </a:xfrm>
          <a:prstGeom prst="rect">
            <a:avLst/>
          </a:prstGeom>
        </p:spPr>
      </p:pic>
    </p:spTree>
    <p:extLst>
      <p:ext uri="{BB962C8B-B14F-4D97-AF65-F5344CB8AC3E}">
        <p14:creationId xmlns:p14="http://schemas.microsoft.com/office/powerpoint/2010/main" val="214543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73587"/>
          </a:xfrm>
        </p:spPr>
        <p:txBody>
          <a:bodyPr/>
          <a:lstStyle/>
          <a:p>
            <a:r>
              <a:rPr lang="en-US" sz="2800" dirty="0"/>
              <a:t>a scene from the "Via </a:t>
            </a:r>
            <a:r>
              <a:rPr lang="en-US" sz="2800" dirty="0" err="1"/>
              <a:t>Crucis</a:t>
            </a:r>
            <a:r>
              <a:rPr lang="en-US" sz="2800" dirty="0"/>
              <a:t>" during Holy Week in the Basque town of </a:t>
            </a:r>
            <a:r>
              <a:rPr lang="en-US" sz="2800" dirty="0" err="1"/>
              <a:t>Balmaseda</a:t>
            </a:r>
            <a:r>
              <a:rPr lang="en-US" sz="2800" dirty="0"/>
              <a:t>, in northern Spain,</a:t>
            </a:r>
          </a:p>
        </p:txBody>
      </p:sp>
      <p:pic>
        <p:nvPicPr>
          <p:cNvPr id="4" name="Content Placeholder 3"/>
          <p:cNvPicPr>
            <a:picLocks noGrp="1" noChangeAspect="1"/>
          </p:cNvPicPr>
          <p:nvPr>
            <p:ph idx="1"/>
          </p:nvPr>
        </p:nvPicPr>
        <p:blipFill>
          <a:blip r:embed="rId2"/>
          <a:stretch>
            <a:fillRect/>
          </a:stretch>
        </p:blipFill>
        <p:spPr>
          <a:xfrm>
            <a:off x="0" y="973587"/>
            <a:ext cx="9144000" cy="588441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65944"/>
          </a:xfrm>
        </p:spPr>
        <p:txBody>
          <a:bodyPr/>
          <a:lstStyle/>
          <a:p>
            <a:r>
              <a:rPr lang="en-US" sz="2400" dirty="0"/>
              <a:t>Pope Francis kisses a man's foot at a refugee center outside of Rome on Thursday, March 24. The Pope washed and kissed the feet of Muslim, Orthodox, Hindu and Catholic </a:t>
            </a:r>
            <a:r>
              <a:rPr lang="en-US" sz="2400" dirty="0" smtClean="0"/>
              <a:t>refugees</a:t>
            </a:r>
            <a:endParaRPr lang="en-US" sz="2400" dirty="0"/>
          </a:p>
        </p:txBody>
      </p:sp>
      <p:pic>
        <p:nvPicPr>
          <p:cNvPr id="4" name="Content Placeholder 3"/>
          <p:cNvPicPr>
            <a:picLocks noGrp="1" noChangeAspect="1"/>
          </p:cNvPicPr>
          <p:nvPr>
            <p:ph idx="1"/>
          </p:nvPr>
        </p:nvPicPr>
        <p:blipFill>
          <a:blip r:embed="rId2"/>
          <a:stretch>
            <a:fillRect/>
          </a:stretch>
        </p:blipFill>
        <p:spPr>
          <a:xfrm>
            <a:off x="0" y="1712421"/>
            <a:ext cx="9144000" cy="5145579"/>
          </a:xfrm>
          <a:prstGeom prst="rect">
            <a:avLst/>
          </a:prstGeom>
        </p:spPr>
      </p:pic>
    </p:spTree>
    <p:extLst>
      <p:ext uri="{BB962C8B-B14F-4D97-AF65-F5344CB8AC3E}">
        <p14:creationId xmlns:p14="http://schemas.microsoft.com/office/powerpoint/2010/main" val="2393565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dirty="0"/>
              <a:t> Catholic attends a Palm Sunday Mass in Managua, Nicaragua, on March 20</a:t>
            </a:r>
            <a:r>
              <a:rPr lang="en-US" dirty="0" smtClean="0"/>
              <a:t>.</a:t>
            </a:r>
            <a:endParaRPr lang="en-US" dirty="0"/>
          </a:p>
        </p:txBody>
      </p:sp>
      <p:pic>
        <p:nvPicPr>
          <p:cNvPr id="4" name="Content Placeholder 3"/>
          <p:cNvPicPr>
            <a:picLocks noGrp="1" noChangeAspect="1"/>
          </p:cNvPicPr>
          <p:nvPr>
            <p:ph idx="1"/>
          </p:nvPr>
        </p:nvPicPr>
        <p:blipFill rotWithShape="1">
          <a:blip r:embed="rId2"/>
          <a:srcRect l="10880" r="23613"/>
          <a:stretch/>
        </p:blipFill>
        <p:spPr>
          <a:xfrm>
            <a:off x="1650275" y="1417638"/>
            <a:ext cx="6333140" cy="5440362"/>
          </a:xfrm>
          <a:prstGeom prst="rect">
            <a:avLst/>
          </a:prstGeom>
        </p:spPr>
      </p:pic>
    </p:spTree>
    <p:extLst>
      <p:ext uri="{BB962C8B-B14F-4D97-AF65-F5344CB8AC3E}">
        <p14:creationId xmlns:p14="http://schemas.microsoft.com/office/powerpoint/2010/main" val="244143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422401"/>
          </a:xfrm>
        </p:spPr>
        <p:txBody>
          <a:bodyPr/>
          <a:lstStyle/>
          <a:p>
            <a:r>
              <a:rPr lang="en-US" dirty="0"/>
              <a:t>People wave palm fronds during a Palm Sunday Mass in </a:t>
            </a:r>
            <a:r>
              <a:rPr lang="en-US" dirty="0" err="1"/>
              <a:t>Bulacan</a:t>
            </a:r>
            <a:r>
              <a:rPr lang="en-US" dirty="0"/>
              <a:t>, Philippines, on March 20.</a:t>
            </a:r>
          </a:p>
        </p:txBody>
      </p:sp>
      <p:pic>
        <p:nvPicPr>
          <p:cNvPr id="4" name="Content Placeholder 3"/>
          <p:cNvPicPr>
            <a:picLocks noGrp="1" noChangeAspect="1"/>
          </p:cNvPicPr>
          <p:nvPr>
            <p:ph idx="1"/>
          </p:nvPr>
        </p:nvPicPr>
        <p:blipFill>
          <a:blip r:embed="rId2"/>
          <a:stretch>
            <a:fillRect/>
          </a:stretch>
        </p:blipFill>
        <p:spPr>
          <a:xfrm>
            <a:off x="0" y="1712421"/>
            <a:ext cx="9144000" cy="5145579"/>
          </a:xfrm>
          <a:prstGeom prst="rect">
            <a:avLst/>
          </a:prstGeom>
        </p:spPr>
      </p:pic>
    </p:spTree>
    <p:extLst>
      <p:ext uri="{BB962C8B-B14F-4D97-AF65-F5344CB8AC3E}">
        <p14:creationId xmlns:p14="http://schemas.microsoft.com/office/powerpoint/2010/main" val="3859885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96571"/>
          </a:xfrm>
        </p:spPr>
        <p:txBody>
          <a:bodyPr/>
          <a:lstStyle/>
          <a:p>
            <a:r>
              <a:rPr lang="en-US" dirty="0"/>
              <a:t>Pope Francis swings a censer during the Easter Vigil at St. Peter's basilica on Saturday, March 26, at the Vatican.</a:t>
            </a:r>
          </a:p>
        </p:txBody>
      </p:sp>
      <p:pic>
        <p:nvPicPr>
          <p:cNvPr id="4" name="Content Placeholder 3"/>
          <p:cNvPicPr>
            <a:picLocks noGrp="1" noChangeAspect="1"/>
          </p:cNvPicPr>
          <p:nvPr>
            <p:ph idx="1"/>
          </p:nvPr>
        </p:nvPicPr>
        <p:blipFill>
          <a:blip r:embed="rId2"/>
          <a:stretch>
            <a:fillRect/>
          </a:stretch>
        </p:blipFill>
        <p:spPr>
          <a:xfrm>
            <a:off x="0" y="1712421"/>
            <a:ext cx="9144000" cy="5145579"/>
          </a:xfrm>
          <a:prstGeom prst="rect">
            <a:avLst/>
          </a:prstGeom>
        </p:spPr>
      </p:pic>
    </p:spTree>
    <p:extLst>
      <p:ext uri="{BB962C8B-B14F-4D97-AF65-F5344CB8AC3E}">
        <p14:creationId xmlns:p14="http://schemas.microsoft.com/office/powerpoint/2010/main" val="4030614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
            <a:ext cx="9042399" cy="1712421"/>
          </a:xfrm>
        </p:spPr>
        <p:txBody>
          <a:bodyPr/>
          <a:lstStyle/>
          <a:p>
            <a:r>
              <a:rPr lang="en-US" sz="2800" dirty="0"/>
              <a:t>An actor portraying Jesus is crucified </a:t>
            </a:r>
            <a:r>
              <a:rPr lang="en-US" sz="2800" dirty="0" smtClean="0"/>
              <a:t>(he isn’t killed) as </a:t>
            </a:r>
            <a:r>
              <a:rPr lang="en-US" sz="2800" dirty="0"/>
              <a:t>residents of </a:t>
            </a:r>
            <a:r>
              <a:rPr lang="en-US" sz="2800" dirty="0" err="1"/>
              <a:t>Hiendelaencina</a:t>
            </a:r>
            <a:r>
              <a:rPr lang="en-US" sz="2800" dirty="0"/>
              <a:t>, Spain, dress in period clothing to perform a re-enactment of Christ's suffering on March 25. </a:t>
            </a:r>
          </a:p>
        </p:txBody>
      </p:sp>
      <p:pic>
        <p:nvPicPr>
          <p:cNvPr id="4" name="Content Placeholder 3"/>
          <p:cNvPicPr>
            <a:picLocks noGrp="1" noChangeAspect="1"/>
          </p:cNvPicPr>
          <p:nvPr>
            <p:ph idx="1"/>
          </p:nvPr>
        </p:nvPicPr>
        <p:blipFill>
          <a:blip r:embed="rId2"/>
          <a:stretch>
            <a:fillRect/>
          </a:stretch>
        </p:blipFill>
        <p:spPr>
          <a:xfrm>
            <a:off x="0" y="1712421"/>
            <a:ext cx="9144000" cy="5145579"/>
          </a:xfrm>
          <a:prstGeom prst="rect">
            <a:avLst/>
          </a:prstGeom>
        </p:spPr>
      </p:pic>
    </p:spTree>
    <p:extLst>
      <p:ext uri="{BB962C8B-B14F-4D97-AF65-F5344CB8AC3E}">
        <p14:creationId xmlns:p14="http://schemas.microsoft.com/office/powerpoint/2010/main" val="1398888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1"/>
            <a:ext cx="9144000" cy="1324143"/>
          </a:xfrm>
        </p:spPr>
        <p:txBody>
          <a:bodyPr/>
          <a:lstStyle/>
          <a:p>
            <a:r>
              <a:rPr lang="en-US" sz="2800" dirty="0"/>
              <a:t>Penitents parade with crosses during a Holy Week procession in the northern Spanish Basque village of Segura</a:t>
            </a:r>
          </a:p>
        </p:txBody>
      </p:sp>
      <p:pic>
        <p:nvPicPr>
          <p:cNvPr id="3" name="Picture 2"/>
          <p:cNvPicPr>
            <a:picLocks noChangeAspect="1"/>
          </p:cNvPicPr>
          <p:nvPr/>
        </p:nvPicPr>
        <p:blipFill>
          <a:blip r:embed="rId2"/>
          <a:stretch>
            <a:fillRect/>
          </a:stretch>
        </p:blipFill>
        <p:spPr>
          <a:xfrm>
            <a:off x="1" y="1324143"/>
            <a:ext cx="9144000" cy="553385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97001"/>
          </a:xfrm>
        </p:spPr>
        <p:txBody>
          <a:bodyPr/>
          <a:lstStyle/>
          <a:p>
            <a:r>
              <a:rPr lang="en-US" sz="2800" dirty="0"/>
              <a:t>Belarussian Catholics carry a wooden cross during a procession celebrating Palm Sunday in the town of </a:t>
            </a:r>
            <a:r>
              <a:rPr lang="en-US" sz="2800" dirty="0" err="1"/>
              <a:t>Oshmiany</a:t>
            </a:r>
            <a:r>
              <a:rPr lang="en-US" sz="2800" dirty="0"/>
              <a:t>, Belarus, </a:t>
            </a:r>
          </a:p>
        </p:txBody>
      </p:sp>
      <p:pic>
        <p:nvPicPr>
          <p:cNvPr id="4" name="Content Placeholder 3"/>
          <p:cNvPicPr>
            <a:picLocks noGrp="1" noChangeAspect="1"/>
          </p:cNvPicPr>
          <p:nvPr>
            <p:ph idx="1"/>
          </p:nvPr>
        </p:nvPicPr>
        <p:blipFill>
          <a:blip r:embed="rId2"/>
          <a:stretch>
            <a:fillRect/>
          </a:stretch>
        </p:blipFill>
        <p:spPr>
          <a:xfrm>
            <a:off x="0" y="1397001"/>
            <a:ext cx="9144000" cy="5461000"/>
          </a:xfrm>
          <a:prstGeom prst="rect">
            <a:avLst/>
          </a:prstGeom>
        </p:spPr>
      </p:pic>
    </p:spTree>
    <p:extLst>
      <p:ext uri="{BB962C8B-B14F-4D97-AF65-F5344CB8AC3E}">
        <p14:creationId xmlns:p14="http://schemas.microsoft.com/office/powerpoint/2010/main" val="1883364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871901"/>
          </a:xfrm>
        </p:spPr>
        <p:txBody>
          <a:bodyPr/>
          <a:lstStyle/>
          <a:p>
            <a:r>
              <a:rPr lang="en-US" sz="2400" dirty="0"/>
              <a:t>A man performing in costume as a traditional character called a </a:t>
            </a:r>
            <a:r>
              <a:rPr lang="en-US" sz="2400" dirty="0" err="1"/>
              <a:t>Talciguin</a:t>
            </a:r>
            <a:r>
              <a:rPr lang="en-US" sz="2400" dirty="0"/>
              <a:t> (R), a representation of the devil, engages in a mock battle with a man representing Jesus (L) as part of Holy Monday, a tradition in the town of </a:t>
            </a:r>
            <a:r>
              <a:rPr lang="en-US" sz="2400" dirty="0" err="1"/>
              <a:t>Texistepeque</a:t>
            </a:r>
            <a:r>
              <a:rPr lang="en-US" sz="2400" dirty="0"/>
              <a:t>, 83 </a:t>
            </a:r>
            <a:r>
              <a:rPr lang="en-US" sz="2400" dirty="0" err="1"/>
              <a:t>kilometeres</a:t>
            </a:r>
            <a:r>
              <a:rPr lang="en-US" sz="2400" dirty="0"/>
              <a:t> from San Salvador, El Salvador, on March 21, 2016.</a:t>
            </a:r>
          </a:p>
        </p:txBody>
      </p:sp>
      <p:pic>
        <p:nvPicPr>
          <p:cNvPr id="4" name="Content Placeholder 3"/>
          <p:cNvPicPr>
            <a:picLocks noGrp="1" noChangeAspect="1"/>
          </p:cNvPicPr>
          <p:nvPr>
            <p:ph idx="1"/>
          </p:nvPr>
        </p:nvPicPr>
        <p:blipFill>
          <a:blip r:embed="rId2"/>
          <a:stretch>
            <a:fillRect/>
          </a:stretch>
        </p:blipFill>
        <p:spPr>
          <a:xfrm>
            <a:off x="0" y="1871901"/>
            <a:ext cx="9144000" cy="4986099"/>
          </a:xfrm>
          <a:prstGeom prst="rect">
            <a:avLst/>
          </a:prstGeom>
        </p:spPr>
      </p:pic>
    </p:spTree>
    <p:extLst>
      <p:ext uri="{BB962C8B-B14F-4D97-AF65-F5344CB8AC3E}">
        <p14:creationId xmlns:p14="http://schemas.microsoft.com/office/powerpoint/2010/main" val="1989660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6743" y="274638"/>
            <a:ext cx="3585028" cy="4790848"/>
          </a:xfrm>
        </p:spPr>
        <p:txBody>
          <a:bodyPr/>
          <a:lstStyle/>
          <a:p>
            <a:r>
              <a:rPr lang="en-US" dirty="0"/>
              <a:t>A penitent from "La Sangre" brotherhood walks to the church prior to the Holy Week procession on March 22, 2016, in Cordoba, Spain.</a:t>
            </a:r>
          </a:p>
        </p:txBody>
      </p:sp>
      <p:pic>
        <p:nvPicPr>
          <p:cNvPr id="4" name="Content Placeholder 3"/>
          <p:cNvPicPr>
            <a:picLocks noGrp="1" noChangeAspect="1"/>
          </p:cNvPicPr>
          <p:nvPr>
            <p:ph idx="1"/>
          </p:nvPr>
        </p:nvPicPr>
        <p:blipFill>
          <a:blip r:embed="rId2"/>
          <a:stretch>
            <a:fillRect/>
          </a:stretch>
        </p:blipFill>
        <p:spPr>
          <a:xfrm>
            <a:off x="0" y="0"/>
            <a:ext cx="5079268" cy="6858000"/>
          </a:xfrm>
          <a:prstGeom prst="rect">
            <a:avLst/>
          </a:prstGeom>
        </p:spPr>
      </p:pic>
    </p:spTree>
    <p:extLst>
      <p:ext uri="{BB962C8B-B14F-4D97-AF65-F5344CB8AC3E}">
        <p14:creationId xmlns:p14="http://schemas.microsoft.com/office/powerpoint/2010/main" val="2087983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17638"/>
          </a:xfrm>
        </p:spPr>
        <p:txBody>
          <a:bodyPr/>
          <a:lstStyle/>
          <a:p>
            <a:r>
              <a:rPr lang="en-US" sz="2400" dirty="0"/>
              <a:t>A Belarussian Catholic believer stands on a hill with wooden crosses during a procession celebrating Palm Sunday in the town of </a:t>
            </a:r>
            <a:r>
              <a:rPr lang="en-US" sz="2400" dirty="0" err="1"/>
              <a:t>Oshmiany</a:t>
            </a:r>
            <a:r>
              <a:rPr lang="en-US" sz="2400" dirty="0"/>
              <a:t>, Belarus, on March 20, 2016. </a:t>
            </a:r>
          </a:p>
        </p:txBody>
      </p:sp>
      <p:pic>
        <p:nvPicPr>
          <p:cNvPr id="4" name="Content Placeholder 3"/>
          <p:cNvPicPr>
            <a:picLocks noGrp="1" noChangeAspect="1"/>
          </p:cNvPicPr>
          <p:nvPr>
            <p:ph idx="1"/>
          </p:nvPr>
        </p:nvPicPr>
        <p:blipFill>
          <a:blip r:embed="rId2"/>
          <a:stretch>
            <a:fillRect/>
          </a:stretch>
        </p:blipFill>
        <p:spPr>
          <a:xfrm>
            <a:off x="0" y="1442457"/>
            <a:ext cx="9144000" cy="5415543"/>
          </a:xfrm>
          <a:prstGeom prst="rect">
            <a:avLst/>
          </a:prstGeom>
        </p:spPr>
      </p:pic>
    </p:spTree>
    <p:extLst>
      <p:ext uri="{BB962C8B-B14F-4D97-AF65-F5344CB8AC3E}">
        <p14:creationId xmlns:p14="http://schemas.microsoft.com/office/powerpoint/2010/main" val="2565813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17638"/>
          </a:xfrm>
        </p:spPr>
        <p:txBody>
          <a:bodyPr/>
          <a:lstStyle/>
          <a:p>
            <a:r>
              <a:rPr lang="en-US" sz="2800" dirty="0"/>
              <a:t>A resident carries a statue of Jesus Christ to the church in preparation for the Good Friday procession in </a:t>
            </a:r>
            <a:r>
              <a:rPr lang="en-US" sz="2800" dirty="0" err="1"/>
              <a:t>Gasan</a:t>
            </a:r>
            <a:r>
              <a:rPr lang="en-US" sz="2800" dirty="0"/>
              <a:t>, </a:t>
            </a:r>
            <a:r>
              <a:rPr lang="en-US" sz="2800" dirty="0" err="1"/>
              <a:t>Marinduque</a:t>
            </a:r>
            <a:r>
              <a:rPr lang="en-US" sz="2800" dirty="0"/>
              <a:t>, Philippines, on March 25, 2016. </a:t>
            </a:r>
          </a:p>
        </p:txBody>
      </p:sp>
      <p:pic>
        <p:nvPicPr>
          <p:cNvPr id="4" name="Content Placeholder 3"/>
          <p:cNvPicPr>
            <a:picLocks noGrp="1" noChangeAspect="1"/>
          </p:cNvPicPr>
          <p:nvPr>
            <p:ph idx="1"/>
          </p:nvPr>
        </p:nvPicPr>
        <p:blipFill>
          <a:blip r:embed="rId2"/>
          <a:stretch>
            <a:fillRect/>
          </a:stretch>
        </p:blipFill>
        <p:spPr>
          <a:xfrm>
            <a:off x="0" y="1478181"/>
            <a:ext cx="9144000" cy="5379819"/>
          </a:xfrm>
          <a:prstGeom prst="rect">
            <a:avLst/>
          </a:prstGeom>
        </p:spPr>
      </p:pic>
    </p:spTree>
    <p:extLst>
      <p:ext uri="{BB962C8B-B14F-4D97-AF65-F5344CB8AC3E}">
        <p14:creationId xmlns:p14="http://schemas.microsoft.com/office/powerpoint/2010/main" val="25626062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2377_slide">
  <a:themeElements>
    <a:clrScheme name="Office Theme 2">
      <a:dk1>
        <a:srgbClr val="333333"/>
      </a:dk1>
      <a:lt1>
        <a:srgbClr val="FFFFFF"/>
      </a:lt1>
      <a:dk2>
        <a:srgbClr val="330000"/>
      </a:dk2>
      <a:lt2>
        <a:srgbClr val="FFFFFF"/>
      </a:lt2>
      <a:accent1>
        <a:srgbClr val="E68545"/>
      </a:accent1>
      <a:accent2>
        <a:srgbClr val="E65CAC"/>
      </a:accent2>
      <a:accent3>
        <a:srgbClr val="ADAAAA"/>
      </a:accent3>
      <a:accent4>
        <a:srgbClr val="DADADA"/>
      </a:accent4>
      <a:accent5>
        <a:srgbClr val="F0C2B0"/>
      </a:accent5>
      <a:accent6>
        <a:srgbClr val="D0539B"/>
      </a:accent6>
      <a:hlink>
        <a:srgbClr val="FF9999"/>
      </a:hlink>
      <a:folHlink>
        <a:srgbClr val="E6B2FF"/>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333333"/>
        </a:dk1>
        <a:lt1>
          <a:srgbClr val="FFFFFF"/>
        </a:lt1>
        <a:dk2>
          <a:srgbClr val="330000"/>
        </a:dk2>
        <a:lt2>
          <a:srgbClr val="FFFFFF"/>
        </a:lt2>
        <a:accent1>
          <a:srgbClr val="E65C5C"/>
        </a:accent1>
        <a:accent2>
          <a:srgbClr val="F26185"/>
        </a:accent2>
        <a:accent3>
          <a:srgbClr val="ADAAAA"/>
        </a:accent3>
        <a:accent4>
          <a:srgbClr val="DADADA"/>
        </a:accent4>
        <a:accent5>
          <a:srgbClr val="F0B5B5"/>
        </a:accent5>
        <a:accent6>
          <a:srgbClr val="DB5778"/>
        </a:accent6>
        <a:hlink>
          <a:srgbClr val="FF9999"/>
        </a:hlink>
        <a:folHlink>
          <a:srgbClr val="FFB2BF"/>
        </a:folHlink>
      </a:clrScheme>
      <a:clrMap bg1="dk2" tx1="lt1" bg2="dk1" tx2="lt2" accent1="accent1" accent2="accent2" accent3="accent3" accent4="accent4" accent5="accent5" accent6="accent6" hlink="hlink" folHlink="folHlink"/>
    </a:extraClrScheme>
    <a:extraClrScheme>
      <a:clrScheme name="Office Theme 2">
        <a:dk1>
          <a:srgbClr val="333333"/>
        </a:dk1>
        <a:lt1>
          <a:srgbClr val="FFFFFF"/>
        </a:lt1>
        <a:dk2>
          <a:srgbClr val="330000"/>
        </a:dk2>
        <a:lt2>
          <a:srgbClr val="FFFFFF"/>
        </a:lt2>
        <a:accent1>
          <a:srgbClr val="E68545"/>
        </a:accent1>
        <a:accent2>
          <a:srgbClr val="E65CAC"/>
        </a:accent2>
        <a:accent3>
          <a:srgbClr val="ADAAAA"/>
        </a:accent3>
        <a:accent4>
          <a:srgbClr val="DADADA"/>
        </a:accent4>
        <a:accent5>
          <a:srgbClr val="F0C2B0"/>
        </a:accent5>
        <a:accent6>
          <a:srgbClr val="D0539B"/>
        </a:accent6>
        <a:hlink>
          <a:srgbClr val="FF9999"/>
        </a:hlink>
        <a:folHlink>
          <a:srgbClr val="E6B2FF"/>
        </a:folHlink>
      </a:clrScheme>
      <a:clrMap bg1="dk2" tx1="lt1" bg2="dk1" tx2="lt2" accent1="accent1" accent2="accent2" accent3="accent3" accent4="accent4" accent5="accent5" accent6="accent6" hlink="hlink" folHlink="folHlink"/>
    </a:extraClrScheme>
    <a:extraClrScheme>
      <a:clrScheme name="Office Theme 3">
        <a:dk1>
          <a:srgbClr val="333333"/>
        </a:dk1>
        <a:lt1>
          <a:srgbClr val="FFFFFF"/>
        </a:lt1>
        <a:dk2>
          <a:srgbClr val="330000"/>
        </a:dk2>
        <a:lt2>
          <a:srgbClr val="FFFFFF"/>
        </a:lt2>
        <a:accent1>
          <a:srgbClr val="ADD92B"/>
        </a:accent1>
        <a:accent2>
          <a:srgbClr val="F27979"/>
        </a:accent2>
        <a:accent3>
          <a:srgbClr val="ADAAAA"/>
        </a:accent3>
        <a:accent4>
          <a:srgbClr val="DADADA"/>
        </a:accent4>
        <a:accent5>
          <a:srgbClr val="D3E9AC"/>
        </a:accent5>
        <a:accent6>
          <a:srgbClr val="DB6D6D"/>
        </a:accent6>
        <a:hlink>
          <a:srgbClr val="E6E673"/>
        </a:hlink>
        <a:folHlink>
          <a:srgbClr val="91DAF2"/>
        </a:folHlink>
      </a:clrScheme>
      <a:clrMap bg1="dk2" tx1="lt1" bg2="dk1" tx2="lt2" accent1="accent1" accent2="accent2" accent3="accent3" accent4="accent4" accent5="accent5" accent6="accent6" hlink="hlink" folHlink="folHlink"/>
    </a:extraClrScheme>
    <a:extraClrScheme>
      <a:clrScheme name="Office Theme 4">
        <a:dk1>
          <a:srgbClr val="333333"/>
        </a:dk1>
        <a:lt1>
          <a:srgbClr val="FFFFFF"/>
        </a:lt1>
        <a:dk2>
          <a:srgbClr val="330000"/>
        </a:dk2>
        <a:lt2>
          <a:srgbClr val="FFFFFF"/>
        </a:lt2>
        <a:accent1>
          <a:srgbClr val="E6B800"/>
        </a:accent1>
        <a:accent2>
          <a:srgbClr val="57D957"/>
        </a:accent2>
        <a:accent3>
          <a:srgbClr val="ADAAAA"/>
        </a:accent3>
        <a:accent4>
          <a:srgbClr val="DADADA"/>
        </a:accent4>
        <a:accent5>
          <a:srgbClr val="F0D8AA"/>
        </a:accent5>
        <a:accent6>
          <a:srgbClr val="4EC44E"/>
        </a:accent6>
        <a:hlink>
          <a:srgbClr val="CABFFF"/>
        </a:hlink>
        <a:folHlink>
          <a:srgbClr val="FF999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E65C5C"/>
        </a:accent1>
        <a:accent2>
          <a:srgbClr val="F26185"/>
        </a:accent2>
        <a:accent3>
          <a:srgbClr val="FFFFFF"/>
        </a:accent3>
        <a:accent4>
          <a:srgbClr val="000000"/>
        </a:accent4>
        <a:accent5>
          <a:srgbClr val="F0B5B5"/>
        </a:accent5>
        <a:accent6>
          <a:srgbClr val="DB5778"/>
        </a:accent6>
        <a:hlink>
          <a:srgbClr val="FF9999"/>
        </a:hlink>
        <a:folHlink>
          <a:srgbClr val="FFB2BF"/>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E68545"/>
        </a:accent1>
        <a:accent2>
          <a:srgbClr val="E65CAC"/>
        </a:accent2>
        <a:accent3>
          <a:srgbClr val="FFFFFF"/>
        </a:accent3>
        <a:accent4>
          <a:srgbClr val="000000"/>
        </a:accent4>
        <a:accent5>
          <a:srgbClr val="F0C2B0"/>
        </a:accent5>
        <a:accent6>
          <a:srgbClr val="D0539B"/>
        </a:accent6>
        <a:hlink>
          <a:srgbClr val="FF9999"/>
        </a:hlink>
        <a:folHlink>
          <a:srgbClr val="E6B2FF"/>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ADD92B"/>
        </a:accent1>
        <a:accent2>
          <a:srgbClr val="F27979"/>
        </a:accent2>
        <a:accent3>
          <a:srgbClr val="FFFFFF"/>
        </a:accent3>
        <a:accent4>
          <a:srgbClr val="000000"/>
        </a:accent4>
        <a:accent5>
          <a:srgbClr val="D3E9AC"/>
        </a:accent5>
        <a:accent6>
          <a:srgbClr val="DB6D6D"/>
        </a:accent6>
        <a:hlink>
          <a:srgbClr val="E6E673"/>
        </a:hlink>
        <a:folHlink>
          <a:srgbClr val="91DAF2"/>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E6B800"/>
        </a:accent1>
        <a:accent2>
          <a:srgbClr val="57D957"/>
        </a:accent2>
        <a:accent3>
          <a:srgbClr val="FFFFFF"/>
        </a:accent3>
        <a:accent4>
          <a:srgbClr val="000000"/>
        </a:accent4>
        <a:accent5>
          <a:srgbClr val="F0D8AA"/>
        </a:accent5>
        <a:accent6>
          <a:srgbClr val="4EC44E"/>
        </a:accent6>
        <a:hlink>
          <a:srgbClr val="CABFFF"/>
        </a:hlink>
        <a:folHlink>
          <a:srgbClr val="FF99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333333"/>
      </a:dk1>
      <a:lt1>
        <a:srgbClr val="FFFFFF"/>
      </a:lt1>
      <a:dk2>
        <a:srgbClr val="330000"/>
      </a:dk2>
      <a:lt2>
        <a:srgbClr val="FFFFFF"/>
      </a:lt2>
      <a:accent1>
        <a:srgbClr val="E68545"/>
      </a:accent1>
      <a:accent2>
        <a:srgbClr val="E65CAC"/>
      </a:accent2>
      <a:accent3>
        <a:srgbClr val="ADAAAA"/>
      </a:accent3>
      <a:accent4>
        <a:srgbClr val="DADADA"/>
      </a:accent4>
      <a:accent5>
        <a:srgbClr val="F0C2B0"/>
      </a:accent5>
      <a:accent6>
        <a:srgbClr val="D0539B"/>
      </a:accent6>
      <a:hlink>
        <a:srgbClr val="FF9999"/>
      </a:hlink>
      <a:folHlink>
        <a:srgbClr val="E6B2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33333"/>
        </a:dk1>
        <a:lt1>
          <a:srgbClr val="FFFFFF"/>
        </a:lt1>
        <a:dk2>
          <a:srgbClr val="330000"/>
        </a:dk2>
        <a:lt2>
          <a:srgbClr val="FFFFFF"/>
        </a:lt2>
        <a:accent1>
          <a:srgbClr val="E65C5C"/>
        </a:accent1>
        <a:accent2>
          <a:srgbClr val="F26185"/>
        </a:accent2>
        <a:accent3>
          <a:srgbClr val="ADAAAA"/>
        </a:accent3>
        <a:accent4>
          <a:srgbClr val="DADADA"/>
        </a:accent4>
        <a:accent5>
          <a:srgbClr val="F0B5B5"/>
        </a:accent5>
        <a:accent6>
          <a:srgbClr val="DB5778"/>
        </a:accent6>
        <a:hlink>
          <a:srgbClr val="FF9999"/>
        </a:hlink>
        <a:folHlink>
          <a:srgbClr val="FFB2BF"/>
        </a:folHlink>
      </a:clrScheme>
      <a:clrMap bg1="dk2" tx1="lt1" bg2="dk1" tx2="lt2" accent1="accent1" accent2="accent2" accent3="accent3" accent4="accent4" accent5="accent5" accent6="accent6" hlink="hlink" folHlink="folHlink"/>
    </a:extraClrScheme>
    <a:extraClrScheme>
      <a:clrScheme name="1_Default Design 2">
        <a:dk1>
          <a:srgbClr val="333333"/>
        </a:dk1>
        <a:lt1>
          <a:srgbClr val="FFFFFF"/>
        </a:lt1>
        <a:dk2>
          <a:srgbClr val="330000"/>
        </a:dk2>
        <a:lt2>
          <a:srgbClr val="FFFFFF"/>
        </a:lt2>
        <a:accent1>
          <a:srgbClr val="E68545"/>
        </a:accent1>
        <a:accent2>
          <a:srgbClr val="E65CAC"/>
        </a:accent2>
        <a:accent3>
          <a:srgbClr val="ADAAAA"/>
        </a:accent3>
        <a:accent4>
          <a:srgbClr val="DADADA"/>
        </a:accent4>
        <a:accent5>
          <a:srgbClr val="F0C2B0"/>
        </a:accent5>
        <a:accent6>
          <a:srgbClr val="D0539B"/>
        </a:accent6>
        <a:hlink>
          <a:srgbClr val="FF9999"/>
        </a:hlink>
        <a:folHlink>
          <a:srgbClr val="E6B2FF"/>
        </a:folHlink>
      </a:clrScheme>
      <a:clrMap bg1="dk2" tx1="lt1" bg2="dk1" tx2="lt2" accent1="accent1" accent2="accent2" accent3="accent3" accent4="accent4" accent5="accent5" accent6="accent6" hlink="hlink" folHlink="folHlink"/>
    </a:extraClrScheme>
    <a:extraClrScheme>
      <a:clrScheme name="1_Default Design 3">
        <a:dk1>
          <a:srgbClr val="333333"/>
        </a:dk1>
        <a:lt1>
          <a:srgbClr val="FFFFFF"/>
        </a:lt1>
        <a:dk2>
          <a:srgbClr val="330000"/>
        </a:dk2>
        <a:lt2>
          <a:srgbClr val="FFFFFF"/>
        </a:lt2>
        <a:accent1>
          <a:srgbClr val="ADD92B"/>
        </a:accent1>
        <a:accent2>
          <a:srgbClr val="F27979"/>
        </a:accent2>
        <a:accent3>
          <a:srgbClr val="ADAAAA"/>
        </a:accent3>
        <a:accent4>
          <a:srgbClr val="DADADA"/>
        </a:accent4>
        <a:accent5>
          <a:srgbClr val="D3E9AC"/>
        </a:accent5>
        <a:accent6>
          <a:srgbClr val="DB6D6D"/>
        </a:accent6>
        <a:hlink>
          <a:srgbClr val="E6E673"/>
        </a:hlink>
        <a:folHlink>
          <a:srgbClr val="91DAF2"/>
        </a:folHlink>
      </a:clrScheme>
      <a:clrMap bg1="dk2" tx1="lt1" bg2="dk1" tx2="lt2" accent1="accent1" accent2="accent2" accent3="accent3" accent4="accent4" accent5="accent5" accent6="accent6" hlink="hlink" folHlink="folHlink"/>
    </a:extraClrScheme>
    <a:extraClrScheme>
      <a:clrScheme name="1_Default Design 4">
        <a:dk1>
          <a:srgbClr val="333333"/>
        </a:dk1>
        <a:lt1>
          <a:srgbClr val="FFFFFF"/>
        </a:lt1>
        <a:dk2>
          <a:srgbClr val="330000"/>
        </a:dk2>
        <a:lt2>
          <a:srgbClr val="FFFFFF"/>
        </a:lt2>
        <a:accent1>
          <a:srgbClr val="E6B800"/>
        </a:accent1>
        <a:accent2>
          <a:srgbClr val="57D957"/>
        </a:accent2>
        <a:accent3>
          <a:srgbClr val="ADAAAA"/>
        </a:accent3>
        <a:accent4>
          <a:srgbClr val="DADADA"/>
        </a:accent4>
        <a:accent5>
          <a:srgbClr val="F0D8AA"/>
        </a:accent5>
        <a:accent6>
          <a:srgbClr val="4EC44E"/>
        </a:accent6>
        <a:hlink>
          <a:srgbClr val="CABFFF"/>
        </a:hlink>
        <a:folHlink>
          <a:srgbClr val="FF9999"/>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E65C5C"/>
        </a:accent1>
        <a:accent2>
          <a:srgbClr val="F26185"/>
        </a:accent2>
        <a:accent3>
          <a:srgbClr val="FFFFFF"/>
        </a:accent3>
        <a:accent4>
          <a:srgbClr val="000000"/>
        </a:accent4>
        <a:accent5>
          <a:srgbClr val="F0B5B5"/>
        </a:accent5>
        <a:accent6>
          <a:srgbClr val="DB5778"/>
        </a:accent6>
        <a:hlink>
          <a:srgbClr val="FF9999"/>
        </a:hlink>
        <a:folHlink>
          <a:srgbClr val="FFB2BF"/>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E68545"/>
        </a:accent1>
        <a:accent2>
          <a:srgbClr val="E65CAC"/>
        </a:accent2>
        <a:accent3>
          <a:srgbClr val="FFFFFF"/>
        </a:accent3>
        <a:accent4>
          <a:srgbClr val="000000"/>
        </a:accent4>
        <a:accent5>
          <a:srgbClr val="F0C2B0"/>
        </a:accent5>
        <a:accent6>
          <a:srgbClr val="D0539B"/>
        </a:accent6>
        <a:hlink>
          <a:srgbClr val="FF9999"/>
        </a:hlink>
        <a:folHlink>
          <a:srgbClr val="E6B2FF"/>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ADD92B"/>
        </a:accent1>
        <a:accent2>
          <a:srgbClr val="F27979"/>
        </a:accent2>
        <a:accent3>
          <a:srgbClr val="FFFFFF"/>
        </a:accent3>
        <a:accent4>
          <a:srgbClr val="000000"/>
        </a:accent4>
        <a:accent5>
          <a:srgbClr val="D3E9AC"/>
        </a:accent5>
        <a:accent6>
          <a:srgbClr val="DB6D6D"/>
        </a:accent6>
        <a:hlink>
          <a:srgbClr val="E6E673"/>
        </a:hlink>
        <a:folHlink>
          <a:srgbClr val="91DAF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E6B800"/>
        </a:accent1>
        <a:accent2>
          <a:srgbClr val="57D957"/>
        </a:accent2>
        <a:accent3>
          <a:srgbClr val="FFFFFF"/>
        </a:accent3>
        <a:accent4>
          <a:srgbClr val="000000"/>
        </a:accent4>
        <a:accent5>
          <a:srgbClr val="F0D8AA"/>
        </a:accent5>
        <a:accent6>
          <a:srgbClr val="4EC44E"/>
        </a:accent6>
        <a:hlink>
          <a:srgbClr val="CABFFF"/>
        </a:hlink>
        <a:folHlink>
          <a:srgbClr val="FF99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christian - calvary</Template>
  <TotalTime>241</TotalTime>
  <Words>651</Words>
  <Application>Microsoft Office PowerPoint</Application>
  <PresentationFormat>On-screen Show (4:3)</PresentationFormat>
  <Paragraphs>35</Paragraphs>
  <Slides>34</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34</vt:i4>
      </vt:variant>
    </vt:vector>
  </HeadingPairs>
  <TitlesOfParts>
    <vt:vector size="37" baseType="lpstr">
      <vt:lpstr>Arial</vt:lpstr>
      <vt:lpstr>ind_2377_slide</vt:lpstr>
      <vt:lpstr>1_Default Design</vt:lpstr>
      <vt:lpstr>Holy Week Observances Around The World</vt:lpstr>
      <vt:lpstr>PowerPoint Presentation</vt:lpstr>
      <vt:lpstr>a scene from the "Via Crucis" during Holy Week in the Basque town of Balmaseda, in northern Spain,</vt:lpstr>
      <vt:lpstr>Penitents parade with crosses during a Holy Week procession in the northern Spanish Basque village of Segura</vt:lpstr>
      <vt:lpstr>Belarussian Catholics carry a wooden cross during a procession celebrating Palm Sunday in the town of Oshmiany, Belarus, </vt:lpstr>
      <vt:lpstr>A man performing in costume as a traditional character called a Talciguin (R), a representation of the devil, engages in a mock battle with a man representing Jesus (L) as part of Holy Monday, a tradition in the town of Texistepeque, 83 kilometeres from San Salvador, El Salvador, on March 21, 2016.</vt:lpstr>
      <vt:lpstr>A penitent from "La Sangre" brotherhood walks to the church prior to the Holy Week procession on March 22, 2016, in Cordoba, Spain.</vt:lpstr>
      <vt:lpstr>A Belarussian Catholic believer stands on a hill with wooden crosses during a procession celebrating Palm Sunday in the town of Oshmiany, Belarus, on March 20, 2016. </vt:lpstr>
      <vt:lpstr>A resident carries a statue of Jesus Christ to the church in preparation for the Good Friday procession in Gasan, Marinduque, Philippines, on March 25, 2016. </vt:lpstr>
      <vt:lpstr>Penitents hold their candles as they take part in the "Procesion del Silencio" brotherhood during the Holy Week on March 23, 2016, in Zamora, Spain.</vt:lpstr>
      <vt:lpstr>Antonio Banderas attends the Maria Santisima de Lagrimas y Favores procession during the Holy Week celebration on March 20, 2016, in Malaga, Spain.</vt:lpstr>
      <vt:lpstr>Spanish legionary men carry the sculpture of Christ of the Good Dead, also known as Christ of Mena, during its procession on March 24, 2016, in Malaga, Spain.</vt:lpstr>
      <vt:lpstr>A man plays the role of Jesus during Holy Week on March 20, 2016, in Iztapalapa, Mexico.</vt:lpstr>
      <vt:lpstr>A Christian worshipper prays on the Stone of Anointing at the entrance of the Church of the Holy Sepulchre in the Jerusalem's Old City on March 23, 2016. </vt:lpstr>
      <vt:lpstr>People watch as a wooden statue of Christis paraded through the street on the island off the coast of Naples</vt:lpstr>
      <vt:lpstr>Mezőkövesd, Hungary: a  young woman is soaked after men threw buckets of water over her in an Easter folk tradition</vt:lpstr>
      <vt:lpstr>Lahore, Pakistan Worshippers attend mass at St Anthony’s church</vt:lpstr>
      <vt:lpstr>Pope Francis lies to pray during the celebration of the Lord’s Passion on Good Friday at St Peter’s Basilica</vt:lpstr>
      <vt:lpstr>Java, Indonesia Christians carry crosses during a Good Friday procession in the city of Magelang</vt:lpstr>
      <vt:lpstr>Pampanga, Philippines Penitents whip their backs with bamboo during a re-enactment of the crucifixion</vt:lpstr>
      <vt:lpstr>London, UK: Actor James Burke-Dunsmore from the Wintershall Charitable Trust plays Jesus in an open-air performance of the Passion of Jesus in Trafalgar Square</vt:lpstr>
      <vt:lpstr>erusalem, Israel Police officers escort Franciscan priests along the Via Dolorosa (Way of Suffering) in the Old City, the route that Jesus Christ carried the cross to his crucifixion, according to tradition</vt:lpstr>
      <vt:lpstr>Jammu, India Christians offer prayers during a Stations of the Cross service commemorating Jesus’s death</vt:lpstr>
      <vt:lpstr>Lorca, Murcia, Spain Holy Week is celebrated throughout Spain with hundreds of costumed processions through the streets. Performers from the Paso Blanco museum recreate stories from the Bible</vt:lpstr>
      <vt:lpstr>Segura, Gipuzkoa Children carry crosses during a parade in the northern Basque village in Spain</vt:lpstr>
      <vt:lpstr>Hiendelaencina, Guadalajara, Mexico Concha helps Felipe get ready for his part as Jesus Christ in the Good Friday re-enactment of the crucifixion. The village’s 140 residents use their own funds to make the costumes and props</vt:lpstr>
      <vt:lpstr>  Cuevas del Almanzora, Andalucia, Spain: Men dress as jesters and torment Jesus as he is paraded through the streets carrying the cross</vt:lpstr>
      <vt:lpstr>Lohr am Main, Germany People shelter a figure of Jesus with an umbrella, one of 13 life-size figures used, as they parade in the rain</vt:lpstr>
      <vt:lpstr>Asunción, Paraguay Catholics walk barefoot in the rain singing religious songs during their procession through the city</vt:lpstr>
      <vt:lpstr>Pope Francis kisses a man's foot at a refugee center outside of Rome on Thursday, March 24. The Pope washed and kissed the feet of Muslim, Orthodox, Hindu and Catholic refugees</vt:lpstr>
      <vt:lpstr> Catholic attends a Palm Sunday Mass in Managua, Nicaragua, on March 20.</vt:lpstr>
      <vt:lpstr>People wave palm fronds during a Palm Sunday Mass in Bulacan, Philippines, on March 20.</vt:lpstr>
      <vt:lpstr>Pope Francis swings a censer during the Easter Vigil at St. Peter's basilica on Saturday, March 26, at the Vatican.</vt:lpstr>
      <vt:lpstr>An actor portraying Jesus is crucified (he isn’t killed) as residents of Hiendelaencina, Spain, dress in period clothing to perform a re-enactment of Christ's suffering on March 25. </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Holy Week Observances Around The World</dc:title>
  <dc:creator>Joseph Naumann</dc:creator>
  <cp:lastModifiedBy>Joseph Naumann</cp:lastModifiedBy>
  <cp:revision>9</cp:revision>
  <dcterms:created xsi:type="dcterms:W3CDTF">2016-03-28T00:02:49Z</dcterms:created>
  <dcterms:modified xsi:type="dcterms:W3CDTF">2016-03-28T10:35:33Z</dcterms:modified>
</cp:coreProperties>
</file>