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3"/>
  </p:notesMasterIdLst>
  <p:sldIdLst>
    <p:sldId id="256" r:id="rId3"/>
    <p:sldId id="257" r:id="rId4"/>
    <p:sldId id="267" r:id="rId5"/>
    <p:sldId id="274" r:id="rId6"/>
    <p:sldId id="264" r:id="rId7"/>
    <p:sldId id="271" r:id="rId8"/>
    <p:sldId id="259" r:id="rId9"/>
    <p:sldId id="270" r:id="rId10"/>
    <p:sldId id="262" r:id="rId11"/>
    <p:sldId id="272" r:id="rId12"/>
    <p:sldId id="266" r:id="rId13"/>
    <p:sldId id="273" r:id="rId14"/>
    <p:sldId id="258" r:id="rId15"/>
    <p:sldId id="261" r:id="rId16"/>
    <p:sldId id="263" r:id="rId17"/>
    <p:sldId id="265" r:id="rId18"/>
    <p:sldId id="268" r:id="rId19"/>
    <p:sldId id="269" r:id="rId20"/>
    <p:sldId id="260" r:id="rId21"/>
    <p:sldId id="27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67" d="100"/>
          <a:sy n="67" d="100"/>
        </p:scale>
        <p:origin x="-5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700C04-A46D-4D62-8FF6-2D72A849CA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1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F89406A-BED9-4307-844A-54E5FFFC5F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C471D-4C39-46C8-B7E7-5230AACE2A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B7340-A61A-42EB-BD71-A3110075CF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6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4E43695-BE7B-451A-B9D8-5E7B8DB3D8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F79EE-98EC-4390-9AB6-948A1E009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41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15D2E-8B68-4865-9E12-E9182004D1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8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68109-65DE-4A6F-9B04-E70A3F568C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10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9E1CA-4244-4913-B588-BF7B8F6F8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3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C8355-3FCE-4887-9545-09F6C61B19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1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269BC-94CD-4EF1-AACA-3B31C3E214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07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A66D1-4D5C-48F4-8D2C-4FE17BDA9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2A7F-25DB-4310-9C62-0EEF7F0ED0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54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3FC8-967A-4C89-8A73-419DC63E94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2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CD089-831D-4BF2-8480-E802893607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77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D6379-8775-4AF3-8B87-5A9B63C256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5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E954C-6FBB-4FE0-855D-0810D990E4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3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485AC-F1DF-485A-803E-187F8624E7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6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0AE32-242C-4A9E-8032-DDC565DDC8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1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31585-A7D0-4CE0-9CFB-5611C947BE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4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809FD-C3BD-45E2-A2C5-1A5D8411A2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0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87CDC-4B57-4FC9-B13C-43E79E665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94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A4B27-8135-4D4B-8F1F-788902D9A7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9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01FA5B8-72A7-4C29-A427-19789C8254F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8F3A8A-36D5-490D-A4F1-10BCDCBACC2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Buddhism – </a:t>
            </a:r>
            <a:r>
              <a:rPr lang="en-US" b="1" dirty="0" err="1" smtClean="0"/>
              <a:t>Wat</a:t>
            </a:r>
            <a:r>
              <a:rPr lang="en-US" b="1" dirty="0" smtClean="0"/>
              <a:t> </a:t>
            </a:r>
            <a:r>
              <a:rPr lang="en-US" b="1" dirty="0" err="1" smtClean="0"/>
              <a:t>Arun</a:t>
            </a:r>
            <a:endParaRPr lang="en-US" b="1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Seashell Temple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4343400" cy="554037"/>
          </a:xfrm>
        </p:spPr>
        <p:txBody>
          <a:bodyPr/>
          <a:lstStyle/>
          <a:p>
            <a:r>
              <a:rPr lang="en-US" dirty="0"/>
              <a:t>Stairway of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Arun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0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89" y="631825"/>
            <a:ext cx="4430712" cy="2797175"/>
          </a:xfrm>
        </p:spPr>
        <p:txBody>
          <a:bodyPr/>
          <a:lstStyle/>
          <a:p>
            <a:r>
              <a:rPr lang="en-US" dirty="0" smtClean="0"/>
              <a:t>Detail of the </a:t>
            </a:r>
            <a:r>
              <a:rPr lang="en-US" dirty="0" err="1" smtClean="0"/>
              <a:t>Prangf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57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86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0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074420"/>
          </a:xfrm>
        </p:spPr>
        <p:txBody>
          <a:bodyPr/>
          <a:lstStyle/>
          <a:p>
            <a:r>
              <a:rPr lang="en-US" dirty="0"/>
              <a:t>The front entrance of the Ordination Hall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420"/>
            <a:ext cx="9144000" cy="57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335"/>
            <a:ext cx="9144000" cy="60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02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8671"/>
          </a:xfrm>
        </p:spPr>
        <p:txBody>
          <a:bodyPr/>
          <a:lstStyle/>
          <a:p>
            <a:r>
              <a:rPr lang="en-US" dirty="0" smtClean="0"/>
              <a:t>Inner Temple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671"/>
            <a:ext cx="9144000" cy="60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35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8671"/>
          </a:xfrm>
        </p:spPr>
        <p:txBody>
          <a:bodyPr/>
          <a:lstStyle/>
          <a:p>
            <a:r>
              <a:rPr lang="en-US" dirty="0" smtClean="0"/>
              <a:t>Buddha Images Inside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671"/>
            <a:ext cx="9144000" cy="60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905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274637"/>
            <a:ext cx="3657601" cy="3840163"/>
          </a:xfrm>
        </p:spPr>
        <p:txBody>
          <a:bodyPr/>
          <a:lstStyle/>
          <a:p>
            <a:r>
              <a:rPr lang="en-US" dirty="0"/>
              <a:t>Standing Buddha, "Stopping the ocean", </a:t>
            </a:r>
            <a:r>
              <a:rPr lang="en-US" dirty="0" err="1"/>
              <a:t>Rattanakosin</a:t>
            </a:r>
            <a:r>
              <a:rPr lang="en-US" dirty="0"/>
              <a:t> style "in royal attire",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Arun</a:t>
            </a:r>
            <a:r>
              <a:rPr lang="en-US" dirty="0"/>
              <a:t>, Bangkok, Thailand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699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147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65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7800" y="0"/>
            <a:ext cx="6316662" cy="1143000"/>
          </a:xfrm>
        </p:spPr>
        <p:txBody>
          <a:bodyPr/>
          <a:lstStyle/>
          <a:p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Arun</a:t>
            </a:r>
            <a:r>
              <a:rPr lang="en-US" dirty="0"/>
              <a:t> </a:t>
            </a:r>
            <a:r>
              <a:rPr lang="en-US" dirty="0" err="1"/>
              <a:t>Rajwararam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1675" y="1600200"/>
            <a:ext cx="7048501" cy="5257800"/>
          </a:xfrm>
        </p:spPr>
        <p:txBody>
          <a:bodyPr/>
          <a:lstStyle/>
          <a:p>
            <a:r>
              <a:rPr lang="en-US" sz="2800" dirty="0" err="1"/>
              <a:t>Wat</a:t>
            </a:r>
            <a:r>
              <a:rPr lang="en-US" sz="2800" dirty="0"/>
              <a:t> </a:t>
            </a:r>
            <a:r>
              <a:rPr lang="en-US" sz="2800" dirty="0" err="1"/>
              <a:t>Arun</a:t>
            </a:r>
            <a:r>
              <a:rPr lang="en-US" sz="2800" dirty="0"/>
              <a:t> </a:t>
            </a:r>
            <a:r>
              <a:rPr lang="en-US" sz="2800" dirty="0" err="1" smtClean="0"/>
              <a:t>Rajwararam</a:t>
            </a:r>
            <a:r>
              <a:rPr lang="en-US" sz="2800" dirty="0" smtClean="0"/>
              <a:t>, </a:t>
            </a:r>
            <a:r>
              <a:rPr lang="en-US" sz="2800" dirty="0"/>
              <a:t>"Temple of the </a:t>
            </a:r>
            <a:r>
              <a:rPr lang="en-US" sz="2800" dirty="0" smtClean="0"/>
              <a:t>Dawn") </a:t>
            </a:r>
            <a:r>
              <a:rPr lang="en-US" sz="2800" dirty="0"/>
              <a:t>is a Buddhist temple (</a:t>
            </a:r>
            <a:r>
              <a:rPr lang="en-US" sz="2800" dirty="0" err="1"/>
              <a:t>wat</a:t>
            </a:r>
            <a:r>
              <a:rPr lang="en-US" sz="2800" dirty="0"/>
              <a:t>) in the Bangkok </a:t>
            </a:r>
            <a:r>
              <a:rPr lang="en-US" sz="2800" dirty="0" err="1"/>
              <a:t>Yai</a:t>
            </a:r>
            <a:r>
              <a:rPr lang="en-US" sz="2800" dirty="0"/>
              <a:t> district of Bangkok, Thailand, on the </a:t>
            </a:r>
            <a:r>
              <a:rPr lang="en-US" sz="2800" dirty="0" err="1"/>
              <a:t>Thonburi</a:t>
            </a:r>
            <a:r>
              <a:rPr lang="en-US" sz="2800" dirty="0"/>
              <a:t> west bank of the Chao Phraya River. The full name of the temple is </a:t>
            </a:r>
            <a:r>
              <a:rPr lang="en-US" sz="2800" dirty="0" err="1"/>
              <a:t>Wat</a:t>
            </a:r>
            <a:r>
              <a:rPr lang="en-US" sz="2800" dirty="0"/>
              <a:t> </a:t>
            </a:r>
            <a:r>
              <a:rPr lang="en-US" sz="2800" dirty="0" err="1"/>
              <a:t>Arunratchawararam</a:t>
            </a:r>
            <a:r>
              <a:rPr lang="en-US" sz="2800" dirty="0"/>
              <a:t> </a:t>
            </a:r>
            <a:r>
              <a:rPr lang="en-US" sz="2800" dirty="0" err="1" smtClean="0"/>
              <a:t>Ratchaworamahawihan</a:t>
            </a:r>
            <a:r>
              <a:rPr lang="th-TH" sz="2800" dirty="0" smtClean="0"/>
              <a:t>. </a:t>
            </a:r>
            <a:r>
              <a:rPr lang="en-US" sz="2800" dirty="0"/>
              <a:t>Named after </a:t>
            </a:r>
            <a:r>
              <a:rPr lang="en-US" sz="2800" dirty="0" err="1"/>
              <a:t>Aruna</a:t>
            </a:r>
            <a:r>
              <a:rPr lang="en-US" sz="2800" dirty="0"/>
              <a:t>, the Indian God of Dawn, the </a:t>
            </a:r>
            <a:r>
              <a:rPr lang="en-US" sz="2800" dirty="0" err="1"/>
              <a:t>Wat</a:t>
            </a:r>
            <a:r>
              <a:rPr lang="en-US" sz="2800" dirty="0"/>
              <a:t> </a:t>
            </a:r>
            <a:r>
              <a:rPr lang="en-US" sz="2800" dirty="0" err="1"/>
              <a:t>Arun</a:t>
            </a:r>
            <a:r>
              <a:rPr lang="en-US" sz="2800" dirty="0"/>
              <a:t> is considered one of the most well known of Thailand's many landmarks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335"/>
            <a:ext cx="9144000" cy="606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57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62"/>
            <a:ext cx="9144000" cy="588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5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" y="414338"/>
            <a:ext cx="9116924" cy="608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680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8671"/>
          </a:xfrm>
        </p:spPr>
        <p:txBody>
          <a:bodyPr/>
          <a:lstStyle/>
          <a:p>
            <a:r>
              <a:rPr lang="en-US" dirty="0" smtClean="0"/>
              <a:t>Entrance Garden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671"/>
            <a:ext cx="9144000" cy="60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5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49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4" y="1285876"/>
            <a:ext cx="4131652" cy="4840288"/>
          </a:xfrm>
        </p:spPr>
        <p:txBody>
          <a:bodyPr/>
          <a:lstStyle/>
          <a:p>
            <a:r>
              <a:rPr lang="en-US" dirty="0"/>
              <a:t>The outstanding feature of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Arun</a:t>
            </a:r>
            <a:r>
              <a:rPr lang="en-US" dirty="0"/>
              <a:t> is its central prang (Khmer-style tower). Begun in 1809, it may have been named "Temple of the Dawn" because the first light of morning reflects off the surface of the temple with a pearly iridescence.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65" y="0"/>
            <a:ext cx="45567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5"/>
            <a:ext cx="9144000" cy="60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10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32" y="0"/>
            <a:ext cx="455673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2309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buddhism 6">
  <a:themeElements>
    <a:clrScheme name="Office Theme 2">
      <a:dk1>
        <a:srgbClr val="333333"/>
      </a:dk1>
      <a:lt1>
        <a:srgbClr val="FFFFFF"/>
      </a:lt1>
      <a:dk2>
        <a:srgbClr val="993300"/>
      </a:dk2>
      <a:lt2>
        <a:srgbClr val="FFFFFF"/>
      </a:lt2>
      <a:accent1>
        <a:srgbClr val="EBA346"/>
      </a:accent1>
      <a:accent2>
        <a:srgbClr val="F2858B"/>
      </a:accent2>
      <a:accent3>
        <a:srgbClr val="CAADAA"/>
      </a:accent3>
      <a:accent4>
        <a:srgbClr val="DADADA"/>
      </a:accent4>
      <a:accent5>
        <a:srgbClr val="F3CEB0"/>
      </a:accent5>
      <a:accent6>
        <a:srgbClr val="DB787D"/>
      </a:accent6>
      <a:hlink>
        <a:srgbClr val="FFAA80"/>
      </a:hlink>
      <a:folHlink>
        <a:srgbClr val="F2B6E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D97B4C"/>
        </a:accent1>
        <a:accent2>
          <a:srgbClr val="E68A5C"/>
        </a:accent2>
        <a:accent3>
          <a:srgbClr val="CAADAA"/>
        </a:accent3>
        <a:accent4>
          <a:srgbClr val="DADADA"/>
        </a:accent4>
        <a:accent5>
          <a:srgbClr val="E9BFB2"/>
        </a:accent5>
        <a:accent6>
          <a:srgbClr val="D07D53"/>
        </a:accent6>
        <a:hlink>
          <a:srgbClr val="F2A279"/>
        </a:hlink>
        <a:folHlink>
          <a:srgbClr val="FFBB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EBA346"/>
        </a:accent1>
        <a:accent2>
          <a:srgbClr val="F2858B"/>
        </a:accent2>
        <a:accent3>
          <a:srgbClr val="CAADAA"/>
        </a:accent3>
        <a:accent4>
          <a:srgbClr val="DADADA"/>
        </a:accent4>
        <a:accent5>
          <a:srgbClr val="F3CEB0"/>
        </a:accent5>
        <a:accent6>
          <a:srgbClr val="DB787D"/>
        </a:accent6>
        <a:hlink>
          <a:srgbClr val="FFAA80"/>
        </a:hlink>
        <a:folHlink>
          <a:srgbClr val="F2B6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80D474"/>
        </a:accent1>
        <a:accent2>
          <a:srgbClr val="F2996D"/>
        </a:accent2>
        <a:accent3>
          <a:srgbClr val="CAADAA"/>
        </a:accent3>
        <a:accent4>
          <a:srgbClr val="DADADA"/>
        </a:accent4>
        <a:accent5>
          <a:srgbClr val="C0E6BC"/>
        </a:accent5>
        <a:accent6>
          <a:srgbClr val="DB8A62"/>
        </a:accent6>
        <a:hlink>
          <a:srgbClr val="D8DE85"/>
        </a:hlink>
        <a:folHlink>
          <a:srgbClr val="ACC8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88CFD1"/>
        </a:accent1>
        <a:accent2>
          <a:srgbClr val="D9D56C"/>
        </a:accent2>
        <a:accent3>
          <a:srgbClr val="CAADAA"/>
        </a:accent3>
        <a:accent4>
          <a:srgbClr val="DADADA"/>
        </a:accent4>
        <a:accent5>
          <a:srgbClr val="C3E4E5"/>
        </a:accent5>
        <a:accent6>
          <a:srgbClr val="C4C161"/>
        </a:accent6>
        <a:hlink>
          <a:srgbClr val="DCC7EB"/>
        </a:hlink>
        <a:folHlink>
          <a:srgbClr val="FFAA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7B4C"/>
        </a:accent1>
        <a:accent2>
          <a:srgbClr val="E68A5C"/>
        </a:accent2>
        <a:accent3>
          <a:srgbClr val="FFFFFF"/>
        </a:accent3>
        <a:accent4>
          <a:srgbClr val="000000"/>
        </a:accent4>
        <a:accent5>
          <a:srgbClr val="E9BFB2"/>
        </a:accent5>
        <a:accent6>
          <a:srgbClr val="D07D53"/>
        </a:accent6>
        <a:hlink>
          <a:srgbClr val="F2A279"/>
        </a:hlink>
        <a:folHlink>
          <a:srgbClr val="FFBB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BA346"/>
        </a:accent1>
        <a:accent2>
          <a:srgbClr val="F2858B"/>
        </a:accent2>
        <a:accent3>
          <a:srgbClr val="FFFFFF"/>
        </a:accent3>
        <a:accent4>
          <a:srgbClr val="000000"/>
        </a:accent4>
        <a:accent5>
          <a:srgbClr val="F3CEB0"/>
        </a:accent5>
        <a:accent6>
          <a:srgbClr val="DB787D"/>
        </a:accent6>
        <a:hlink>
          <a:srgbClr val="FFAA80"/>
        </a:hlink>
        <a:folHlink>
          <a:srgbClr val="F2B6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D474"/>
        </a:accent1>
        <a:accent2>
          <a:srgbClr val="F2996D"/>
        </a:accent2>
        <a:accent3>
          <a:srgbClr val="FFFFFF"/>
        </a:accent3>
        <a:accent4>
          <a:srgbClr val="000000"/>
        </a:accent4>
        <a:accent5>
          <a:srgbClr val="C0E6BC"/>
        </a:accent5>
        <a:accent6>
          <a:srgbClr val="DB8A62"/>
        </a:accent6>
        <a:hlink>
          <a:srgbClr val="D8DE85"/>
        </a:hlink>
        <a:folHlink>
          <a:srgbClr val="ACC8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8CFD1"/>
        </a:accent1>
        <a:accent2>
          <a:srgbClr val="D9D56C"/>
        </a:accent2>
        <a:accent3>
          <a:srgbClr val="FFFFFF"/>
        </a:accent3>
        <a:accent4>
          <a:srgbClr val="000000"/>
        </a:accent4>
        <a:accent5>
          <a:srgbClr val="C3E4E5"/>
        </a:accent5>
        <a:accent6>
          <a:srgbClr val="C4C161"/>
        </a:accent6>
        <a:hlink>
          <a:srgbClr val="DCC7EB"/>
        </a:hlink>
        <a:folHlink>
          <a:srgbClr val="FFAA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993300"/>
      </a:dk2>
      <a:lt2>
        <a:srgbClr val="FFFFFF"/>
      </a:lt2>
      <a:accent1>
        <a:srgbClr val="EBA346"/>
      </a:accent1>
      <a:accent2>
        <a:srgbClr val="F2858B"/>
      </a:accent2>
      <a:accent3>
        <a:srgbClr val="CAADAA"/>
      </a:accent3>
      <a:accent4>
        <a:srgbClr val="DADADA"/>
      </a:accent4>
      <a:accent5>
        <a:srgbClr val="F3CEB0"/>
      </a:accent5>
      <a:accent6>
        <a:srgbClr val="DB787D"/>
      </a:accent6>
      <a:hlink>
        <a:srgbClr val="FFAA80"/>
      </a:hlink>
      <a:folHlink>
        <a:srgbClr val="F2B6E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D97B4C"/>
        </a:accent1>
        <a:accent2>
          <a:srgbClr val="E68A5C"/>
        </a:accent2>
        <a:accent3>
          <a:srgbClr val="CAADAA"/>
        </a:accent3>
        <a:accent4>
          <a:srgbClr val="DADADA"/>
        </a:accent4>
        <a:accent5>
          <a:srgbClr val="E9BFB2"/>
        </a:accent5>
        <a:accent6>
          <a:srgbClr val="D07D53"/>
        </a:accent6>
        <a:hlink>
          <a:srgbClr val="F2A279"/>
        </a:hlink>
        <a:folHlink>
          <a:srgbClr val="FFBB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EBA346"/>
        </a:accent1>
        <a:accent2>
          <a:srgbClr val="F2858B"/>
        </a:accent2>
        <a:accent3>
          <a:srgbClr val="CAADAA"/>
        </a:accent3>
        <a:accent4>
          <a:srgbClr val="DADADA"/>
        </a:accent4>
        <a:accent5>
          <a:srgbClr val="F3CEB0"/>
        </a:accent5>
        <a:accent6>
          <a:srgbClr val="DB787D"/>
        </a:accent6>
        <a:hlink>
          <a:srgbClr val="FFAA80"/>
        </a:hlink>
        <a:folHlink>
          <a:srgbClr val="F2B6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80D474"/>
        </a:accent1>
        <a:accent2>
          <a:srgbClr val="F2996D"/>
        </a:accent2>
        <a:accent3>
          <a:srgbClr val="CAADAA"/>
        </a:accent3>
        <a:accent4>
          <a:srgbClr val="DADADA"/>
        </a:accent4>
        <a:accent5>
          <a:srgbClr val="C0E6BC"/>
        </a:accent5>
        <a:accent6>
          <a:srgbClr val="DB8A62"/>
        </a:accent6>
        <a:hlink>
          <a:srgbClr val="D8DE85"/>
        </a:hlink>
        <a:folHlink>
          <a:srgbClr val="ACC8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993300"/>
        </a:dk2>
        <a:lt2>
          <a:srgbClr val="FFFFFF"/>
        </a:lt2>
        <a:accent1>
          <a:srgbClr val="88CFD1"/>
        </a:accent1>
        <a:accent2>
          <a:srgbClr val="D9D56C"/>
        </a:accent2>
        <a:accent3>
          <a:srgbClr val="CAADAA"/>
        </a:accent3>
        <a:accent4>
          <a:srgbClr val="DADADA"/>
        </a:accent4>
        <a:accent5>
          <a:srgbClr val="C3E4E5"/>
        </a:accent5>
        <a:accent6>
          <a:srgbClr val="C4C161"/>
        </a:accent6>
        <a:hlink>
          <a:srgbClr val="DCC7EB"/>
        </a:hlink>
        <a:folHlink>
          <a:srgbClr val="FFAA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7B4C"/>
        </a:accent1>
        <a:accent2>
          <a:srgbClr val="E68A5C"/>
        </a:accent2>
        <a:accent3>
          <a:srgbClr val="FFFFFF"/>
        </a:accent3>
        <a:accent4>
          <a:srgbClr val="000000"/>
        </a:accent4>
        <a:accent5>
          <a:srgbClr val="E9BFB2"/>
        </a:accent5>
        <a:accent6>
          <a:srgbClr val="D07D53"/>
        </a:accent6>
        <a:hlink>
          <a:srgbClr val="F2A279"/>
        </a:hlink>
        <a:folHlink>
          <a:srgbClr val="FFBB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BA346"/>
        </a:accent1>
        <a:accent2>
          <a:srgbClr val="F2858B"/>
        </a:accent2>
        <a:accent3>
          <a:srgbClr val="FFFFFF"/>
        </a:accent3>
        <a:accent4>
          <a:srgbClr val="000000"/>
        </a:accent4>
        <a:accent5>
          <a:srgbClr val="F3CEB0"/>
        </a:accent5>
        <a:accent6>
          <a:srgbClr val="DB787D"/>
        </a:accent6>
        <a:hlink>
          <a:srgbClr val="FFAA80"/>
        </a:hlink>
        <a:folHlink>
          <a:srgbClr val="F2B6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D474"/>
        </a:accent1>
        <a:accent2>
          <a:srgbClr val="F2996D"/>
        </a:accent2>
        <a:accent3>
          <a:srgbClr val="FFFFFF"/>
        </a:accent3>
        <a:accent4>
          <a:srgbClr val="000000"/>
        </a:accent4>
        <a:accent5>
          <a:srgbClr val="C0E6BC"/>
        </a:accent5>
        <a:accent6>
          <a:srgbClr val="DB8A62"/>
        </a:accent6>
        <a:hlink>
          <a:srgbClr val="D8DE85"/>
        </a:hlink>
        <a:folHlink>
          <a:srgbClr val="ACC8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8CFD1"/>
        </a:accent1>
        <a:accent2>
          <a:srgbClr val="D9D56C"/>
        </a:accent2>
        <a:accent3>
          <a:srgbClr val="FFFFFF"/>
        </a:accent3>
        <a:accent4>
          <a:srgbClr val="000000"/>
        </a:accent4>
        <a:accent5>
          <a:srgbClr val="C3E4E5"/>
        </a:accent5>
        <a:accent6>
          <a:srgbClr val="C4C161"/>
        </a:accent6>
        <a:hlink>
          <a:srgbClr val="DCC7EB"/>
        </a:hlink>
        <a:folHlink>
          <a:srgbClr val="FFAA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buddhism 6</Template>
  <TotalTime>21</TotalTime>
  <Words>174</Words>
  <Application>Microsoft Office PowerPoint</Application>
  <PresentationFormat>On-screen Show (4:3)</PresentationFormat>
  <Paragraphs>12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buddhism 6</vt:lpstr>
      <vt:lpstr>1_Default Design</vt:lpstr>
      <vt:lpstr>Buddhism – Wat Arun</vt:lpstr>
      <vt:lpstr>Wat Arun Rajwararam</vt:lpstr>
      <vt:lpstr>PowerPoint Presentation</vt:lpstr>
      <vt:lpstr>PowerPoint Presentation</vt:lpstr>
      <vt:lpstr>Entrance Garden</vt:lpstr>
      <vt:lpstr>PowerPoint Presentation</vt:lpstr>
      <vt:lpstr>PowerPoint Presentation</vt:lpstr>
      <vt:lpstr>PowerPoint Presentation</vt:lpstr>
      <vt:lpstr>PowerPoint Presentation</vt:lpstr>
      <vt:lpstr>Stairway of Wat Arun</vt:lpstr>
      <vt:lpstr>Detail of the Prangf</vt:lpstr>
      <vt:lpstr>PowerPoint Presentation</vt:lpstr>
      <vt:lpstr>The front entrance of the Ordination Hall</vt:lpstr>
      <vt:lpstr>PowerPoint Presentation</vt:lpstr>
      <vt:lpstr>Inner Temple</vt:lpstr>
      <vt:lpstr>Buddha Images Inside</vt:lpstr>
      <vt:lpstr>Standing Buddha, "Stopping the ocean", Rattanakosin style "in royal attire", Wat Arun, Bangkok, Thailand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 – Wat Arun</dc:title>
  <dc:creator>Joe</dc:creator>
  <cp:lastModifiedBy>Joe</cp:lastModifiedBy>
  <cp:revision>3</cp:revision>
  <dcterms:created xsi:type="dcterms:W3CDTF">2011-07-23T15:40:06Z</dcterms:created>
  <dcterms:modified xsi:type="dcterms:W3CDTF">2011-07-23T16:01:30Z</dcterms:modified>
</cp:coreProperties>
</file>