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8" r:id="rId4"/>
    <p:sldId id="258" r:id="rId5"/>
    <p:sldId id="259" r:id="rId6"/>
    <p:sldId id="261" r:id="rId7"/>
    <p:sldId id="260" r:id="rId8"/>
    <p:sldId id="269" r:id="rId9"/>
    <p:sldId id="262" r:id="rId10"/>
    <p:sldId id="263" r:id="rId11"/>
    <p:sldId id="264" r:id="rId12"/>
    <p:sldId id="270" r:id="rId13"/>
    <p:sldId id="265" r:id="rId14"/>
    <p:sldId id="266" r:id="rId15"/>
    <p:sldId id="267" r:id="rId16"/>
    <p:sldId id="271" r:id="rId17"/>
  </p:sldIdLst>
  <p:sldSz cx="12192000" cy="6858000"/>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2C16"/>
    <a:srgbClr val="0C788E"/>
    <a:srgbClr val="006666"/>
    <a:srgbClr val="0099CC"/>
    <a:srgbClr val="660066"/>
    <a:srgbClr val="660033"/>
    <a:srgbClr val="3333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9" autoAdjust="0"/>
    <p:restoredTop sz="94652" autoAdjust="0"/>
  </p:normalViewPr>
  <p:slideViewPr>
    <p:cSldViewPr>
      <p:cViewPr varScale="1">
        <p:scale>
          <a:sx n="90" d="100"/>
          <a:sy n="90" d="100"/>
        </p:scale>
        <p:origin x="84" y="45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14400" y="2130426"/>
            <a:ext cx="10363200" cy="1470025"/>
          </a:xfrm>
        </p:spPr>
        <p:txBody>
          <a:bodyPr/>
          <a:lstStyle/>
          <a:p>
            <a:r>
              <a:rPr lang="en-US"/>
              <a:t>Click to edit Master title style</a:t>
            </a:r>
          </a:p>
        </p:txBody>
      </p:sp>
      <p:sp>
        <p:nvSpPr>
          <p:cNvPr id="3" name="2 Subtítulo"/>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2FE04DC-7EFA-4CFF-B906-5CB95E36F82B}"/>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F699D01A-75EF-4AF9-AD92-EE4297CA7829}"/>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95EE81A3-F7AD-48C3-AE13-9DF4C33ADC10}"/>
              </a:ext>
            </a:extLst>
          </p:cNvPr>
          <p:cNvSpPr>
            <a:spLocks noGrp="1" noChangeArrowheads="1"/>
          </p:cNvSpPr>
          <p:nvPr>
            <p:ph type="sldNum" sz="quarter" idx="12"/>
          </p:nvPr>
        </p:nvSpPr>
        <p:spPr>
          <a:ln/>
        </p:spPr>
        <p:txBody>
          <a:bodyPr/>
          <a:lstStyle>
            <a:lvl1pPr>
              <a:defRPr/>
            </a:lvl1pPr>
          </a:lstStyle>
          <a:p>
            <a:fld id="{1893DB92-DC15-41F8-992F-0C6B1AA51B12}" type="slidenum">
              <a:rPr lang="es-ES" altLang="en-US"/>
              <a:pPr/>
              <a:t>‹#›</a:t>
            </a:fld>
            <a:endParaRPr lang="es-ES" altLang="en-US"/>
          </a:p>
        </p:txBody>
      </p:sp>
    </p:spTree>
    <p:extLst>
      <p:ext uri="{BB962C8B-B14F-4D97-AF65-F5344CB8AC3E}">
        <p14:creationId xmlns:p14="http://schemas.microsoft.com/office/powerpoint/2010/main" val="691822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Click to edit Master title style</a:t>
            </a:r>
          </a:p>
        </p:txBody>
      </p:sp>
      <p:sp>
        <p:nvSpPr>
          <p:cNvPr id="3" name="2 Marcador de texto vertical"/>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FC384E2-2521-4994-93A8-A5F8865D3179}"/>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B1264D8A-748B-420F-B719-A5513FAD0D2A}"/>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D1D77E78-7340-4521-9E7C-F05D68BBE68C}"/>
              </a:ext>
            </a:extLst>
          </p:cNvPr>
          <p:cNvSpPr>
            <a:spLocks noGrp="1" noChangeArrowheads="1"/>
          </p:cNvSpPr>
          <p:nvPr>
            <p:ph type="sldNum" sz="quarter" idx="12"/>
          </p:nvPr>
        </p:nvSpPr>
        <p:spPr>
          <a:ln/>
        </p:spPr>
        <p:txBody>
          <a:bodyPr/>
          <a:lstStyle>
            <a:lvl1pPr>
              <a:defRPr/>
            </a:lvl1pPr>
          </a:lstStyle>
          <a:p>
            <a:fld id="{558D3E2E-197C-4130-9BFD-625A68039E24}" type="slidenum">
              <a:rPr lang="es-ES" altLang="en-US"/>
              <a:pPr/>
              <a:t>‹#›</a:t>
            </a:fld>
            <a:endParaRPr lang="es-ES" altLang="en-US"/>
          </a:p>
        </p:txBody>
      </p:sp>
    </p:spTree>
    <p:extLst>
      <p:ext uri="{BB962C8B-B14F-4D97-AF65-F5344CB8AC3E}">
        <p14:creationId xmlns:p14="http://schemas.microsoft.com/office/powerpoint/2010/main" val="3990805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2 Marcador de texto vertical"/>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88420E86-9079-4EFD-BE44-B9253F15C5EA}"/>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1A4B5EF9-60AC-425B-A192-D968177175A8}"/>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588C8D74-8E44-4DAD-A0D9-2C1CFED2D216}"/>
              </a:ext>
            </a:extLst>
          </p:cNvPr>
          <p:cNvSpPr>
            <a:spLocks noGrp="1" noChangeArrowheads="1"/>
          </p:cNvSpPr>
          <p:nvPr>
            <p:ph type="sldNum" sz="quarter" idx="12"/>
          </p:nvPr>
        </p:nvSpPr>
        <p:spPr>
          <a:ln/>
        </p:spPr>
        <p:txBody>
          <a:bodyPr/>
          <a:lstStyle>
            <a:lvl1pPr>
              <a:defRPr/>
            </a:lvl1pPr>
          </a:lstStyle>
          <a:p>
            <a:fld id="{7AB01763-2778-41EE-ADEC-4EF1C648D09A}" type="slidenum">
              <a:rPr lang="es-ES" altLang="en-US"/>
              <a:pPr/>
              <a:t>‹#›</a:t>
            </a:fld>
            <a:endParaRPr lang="es-ES" altLang="en-US"/>
          </a:p>
        </p:txBody>
      </p:sp>
    </p:spTree>
    <p:extLst>
      <p:ext uri="{BB962C8B-B14F-4D97-AF65-F5344CB8AC3E}">
        <p14:creationId xmlns:p14="http://schemas.microsoft.com/office/powerpoint/2010/main" val="1783336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Click to edit Master title style</a:t>
            </a:r>
          </a:p>
        </p:txBody>
      </p:sp>
      <p:sp>
        <p:nvSpPr>
          <p:cNvPr id="3" name="2 Marcador de contenido"/>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C5EFA2C-F3F9-4BC1-B280-F3411E2D49D3}"/>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86E0BA21-CB12-409D-B3CD-CB2D8C3CEFDB}"/>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8C15463C-7736-4CBC-9CC4-C0E2C185E307}"/>
              </a:ext>
            </a:extLst>
          </p:cNvPr>
          <p:cNvSpPr>
            <a:spLocks noGrp="1" noChangeArrowheads="1"/>
          </p:cNvSpPr>
          <p:nvPr>
            <p:ph type="sldNum" sz="quarter" idx="12"/>
          </p:nvPr>
        </p:nvSpPr>
        <p:spPr>
          <a:ln/>
        </p:spPr>
        <p:txBody>
          <a:bodyPr/>
          <a:lstStyle>
            <a:lvl1pPr>
              <a:defRPr/>
            </a:lvl1pPr>
          </a:lstStyle>
          <a:p>
            <a:fld id="{07AA1515-EF80-4E58-B96A-093FD09E54E9}" type="slidenum">
              <a:rPr lang="es-ES" altLang="en-US"/>
              <a:pPr/>
              <a:t>‹#›</a:t>
            </a:fld>
            <a:endParaRPr lang="es-ES" altLang="en-US"/>
          </a:p>
        </p:txBody>
      </p:sp>
    </p:spTree>
    <p:extLst>
      <p:ext uri="{BB962C8B-B14F-4D97-AF65-F5344CB8AC3E}">
        <p14:creationId xmlns:p14="http://schemas.microsoft.com/office/powerpoint/2010/main" val="2647742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2 Marcador de texto"/>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a:extLst>
              <a:ext uri="{FF2B5EF4-FFF2-40B4-BE49-F238E27FC236}">
                <a16:creationId xmlns:a16="http://schemas.microsoft.com/office/drawing/2014/main" id="{CB256FE3-456D-4A95-81C0-C1117F711E4F}"/>
              </a:ext>
            </a:extLst>
          </p:cNvPr>
          <p:cNvSpPr>
            <a:spLocks noGrp="1" noChangeArrowheads="1"/>
          </p:cNvSpPr>
          <p:nvPr>
            <p:ph type="dt" sz="half" idx="10"/>
          </p:nvPr>
        </p:nvSpPr>
        <p:spPr>
          <a:ln/>
        </p:spPr>
        <p:txBody>
          <a:bodyPr/>
          <a:lstStyle>
            <a:lvl1pPr>
              <a:defRPr/>
            </a:lvl1pPr>
          </a:lstStyle>
          <a:p>
            <a:pPr>
              <a:defRPr/>
            </a:pPr>
            <a:endParaRPr lang="es-ES"/>
          </a:p>
        </p:txBody>
      </p:sp>
      <p:sp>
        <p:nvSpPr>
          <p:cNvPr id="5" name="Rectangle 5">
            <a:extLst>
              <a:ext uri="{FF2B5EF4-FFF2-40B4-BE49-F238E27FC236}">
                <a16:creationId xmlns:a16="http://schemas.microsoft.com/office/drawing/2014/main" id="{0E8ED4A5-9D7A-4124-BB43-7A0C0A926F47}"/>
              </a:ext>
            </a:extLst>
          </p:cNvPr>
          <p:cNvSpPr>
            <a:spLocks noGrp="1" noChangeArrowheads="1"/>
          </p:cNvSpPr>
          <p:nvPr>
            <p:ph type="ftr" sz="quarter" idx="11"/>
          </p:nvPr>
        </p:nvSpPr>
        <p:spPr>
          <a:ln/>
        </p:spPr>
        <p:txBody>
          <a:bodyPr/>
          <a:lstStyle>
            <a:lvl1pPr>
              <a:defRPr/>
            </a:lvl1pPr>
          </a:lstStyle>
          <a:p>
            <a:pPr>
              <a:defRPr/>
            </a:pPr>
            <a:endParaRPr lang="es-ES"/>
          </a:p>
        </p:txBody>
      </p:sp>
      <p:sp>
        <p:nvSpPr>
          <p:cNvPr id="6" name="Rectangle 6">
            <a:extLst>
              <a:ext uri="{FF2B5EF4-FFF2-40B4-BE49-F238E27FC236}">
                <a16:creationId xmlns:a16="http://schemas.microsoft.com/office/drawing/2014/main" id="{18429F17-6AEA-443D-B639-9465A9996C69}"/>
              </a:ext>
            </a:extLst>
          </p:cNvPr>
          <p:cNvSpPr>
            <a:spLocks noGrp="1" noChangeArrowheads="1"/>
          </p:cNvSpPr>
          <p:nvPr>
            <p:ph type="sldNum" sz="quarter" idx="12"/>
          </p:nvPr>
        </p:nvSpPr>
        <p:spPr>
          <a:ln/>
        </p:spPr>
        <p:txBody>
          <a:bodyPr/>
          <a:lstStyle>
            <a:lvl1pPr>
              <a:defRPr/>
            </a:lvl1pPr>
          </a:lstStyle>
          <a:p>
            <a:fld id="{F96908D5-45B0-48E4-8663-45D1925F118B}" type="slidenum">
              <a:rPr lang="es-ES" altLang="en-US"/>
              <a:pPr/>
              <a:t>‹#›</a:t>
            </a:fld>
            <a:endParaRPr lang="es-ES" altLang="en-US"/>
          </a:p>
        </p:txBody>
      </p:sp>
    </p:spTree>
    <p:extLst>
      <p:ext uri="{BB962C8B-B14F-4D97-AF65-F5344CB8AC3E}">
        <p14:creationId xmlns:p14="http://schemas.microsoft.com/office/powerpoint/2010/main" val="2751148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Click to edit Master title style</a:t>
            </a:r>
          </a:p>
        </p:txBody>
      </p:sp>
      <p:sp>
        <p:nvSpPr>
          <p:cNvPr id="3" name="2 Marcador de contenido"/>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3 Marcador de contenido"/>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020959C-9C8D-47B8-861B-A266E0B58475}"/>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0DEF6DEA-2258-432E-A9A8-DF8B213D8752}"/>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338E3721-F118-4013-99F8-F2FB2ECBCE2B}"/>
              </a:ext>
            </a:extLst>
          </p:cNvPr>
          <p:cNvSpPr>
            <a:spLocks noGrp="1" noChangeArrowheads="1"/>
          </p:cNvSpPr>
          <p:nvPr>
            <p:ph type="sldNum" sz="quarter" idx="12"/>
          </p:nvPr>
        </p:nvSpPr>
        <p:spPr>
          <a:ln/>
        </p:spPr>
        <p:txBody>
          <a:bodyPr/>
          <a:lstStyle>
            <a:lvl1pPr>
              <a:defRPr/>
            </a:lvl1pPr>
          </a:lstStyle>
          <a:p>
            <a:fld id="{B5B09757-56B4-4000-88DB-0A7B564C63AC}" type="slidenum">
              <a:rPr lang="es-ES" altLang="en-US"/>
              <a:pPr/>
              <a:t>‹#›</a:t>
            </a:fld>
            <a:endParaRPr lang="es-ES" altLang="en-US"/>
          </a:p>
        </p:txBody>
      </p:sp>
    </p:spTree>
    <p:extLst>
      <p:ext uri="{BB962C8B-B14F-4D97-AF65-F5344CB8AC3E}">
        <p14:creationId xmlns:p14="http://schemas.microsoft.com/office/powerpoint/2010/main" val="3571356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n-US"/>
              <a:t>Click to edit Master title style</a:t>
            </a:r>
          </a:p>
        </p:txBody>
      </p:sp>
      <p:sp>
        <p:nvSpPr>
          <p:cNvPr id="3" name="2 Marcador de texto"/>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3 Marcador de contenido"/>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4 Marcador de texto"/>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5 Marcador de contenido"/>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13CBFEB7-F33C-4DDE-A368-8DBDD068BE42}"/>
              </a:ext>
            </a:extLst>
          </p:cNvPr>
          <p:cNvSpPr>
            <a:spLocks noGrp="1" noChangeArrowheads="1"/>
          </p:cNvSpPr>
          <p:nvPr>
            <p:ph type="dt" sz="half" idx="10"/>
          </p:nvPr>
        </p:nvSpPr>
        <p:spPr>
          <a:ln/>
        </p:spPr>
        <p:txBody>
          <a:bodyPr/>
          <a:lstStyle>
            <a:lvl1pPr>
              <a:defRPr/>
            </a:lvl1pPr>
          </a:lstStyle>
          <a:p>
            <a:pPr>
              <a:defRPr/>
            </a:pPr>
            <a:endParaRPr lang="es-ES"/>
          </a:p>
        </p:txBody>
      </p:sp>
      <p:sp>
        <p:nvSpPr>
          <p:cNvPr id="8" name="Rectangle 5">
            <a:extLst>
              <a:ext uri="{FF2B5EF4-FFF2-40B4-BE49-F238E27FC236}">
                <a16:creationId xmlns:a16="http://schemas.microsoft.com/office/drawing/2014/main" id="{5CB650CB-5A1A-41C1-8E49-0B830A6B9C7A}"/>
              </a:ext>
            </a:extLst>
          </p:cNvPr>
          <p:cNvSpPr>
            <a:spLocks noGrp="1" noChangeArrowheads="1"/>
          </p:cNvSpPr>
          <p:nvPr>
            <p:ph type="ftr" sz="quarter" idx="11"/>
          </p:nvPr>
        </p:nvSpPr>
        <p:spPr>
          <a:ln/>
        </p:spPr>
        <p:txBody>
          <a:bodyPr/>
          <a:lstStyle>
            <a:lvl1pPr>
              <a:defRPr/>
            </a:lvl1pPr>
          </a:lstStyle>
          <a:p>
            <a:pPr>
              <a:defRPr/>
            </a:pPr>
            <a:endParaRPr lang="es-ES"/>
          </a:p>
        </p:txBody>
      </p:sp>
      <p:sp>
        <p:nvSpPr>
          <p:cNvPr id="9" name="Rectangle 6">
            <a:extLst>
              <a:ext uri="{FF2B5EF4-FFF2-40B4-BE49-F238E27FC236}">
                <a16:creationId xmlns:a16="http://schemas.microsoft.com/office/drawing/2014/main" id="{317EBD14-B321-4B0D-BDE4-863B1AD511A1}"/>
              </a:ext>
            </a:extLst>
          </p:cNvPr>
          <p:cNvSpPr>
            <a:spLocks noGrp="1" noChangeArrowheads="1"/>
          </p:cNvSpPr>
          <p:nvPr>
            <p:ph type="sldNum" sz="quarter" idx="12"/>
          </p:nvPr>
        </p:nvSpPr>
        <p:spPr>
          <a:ln/>
        </p:spPr>
        <p:txBody>
          <a:bodyPr/>
          <a:lstStyle>
            <a:lvl1pPr>
              <a:defRPr/>
            </a:lvl1pPr>
          </a:lstStyle>
          <a:p>
            <a:fld id="{4851EE86-44D7-4ACE-8E30-62B14081C32B}" type="slidenum">
              <a:rPr lang="es-ES" altLang="en-US"/>
              <a:pPr/>
              <a:t>‹#›</a:t>
            </a:fld>
            <a:endParaRPr lang="es-ES" altLang="en-US"/>
          </a:p>
        </p:txBody>
      </p:sp>
    </p:spTree>
    <p:extLst>
      <p:ext uri="{BB962C8B-B14F-4D97-AF65-F5344CB8AC3E}">
        <p14:creationId xmlns:p14="http://schemas.microsoft.com/office/powerpoint/2010/main" val="436646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B81DF65-1BC9-4D47-86C3-27A3F07B2423}"/>
              </a:ext>
            </a:extLst>
          </p:cNvPr>
          <p:cNvSpPr>
            <a:spLocks noGrp="1" noChangeArrowheads="1"/>
          </p:cNvSpPr>
          <p:nvPr>
            <p:ph type="dt" sz="half" idx="10"/>
          </p:nvPr>
        </p:nvSpPr>
        <p:spPr>
          <a:ln/>
        </p:spPr>
        <p:txBody>
          <a:bodyPr/>
          <a:lstStyle>
            <a:lvl1pPr>
              <a:defRPr/>
            </a:lvl1pPr>
          </a:lstStyle>
          <a:p>
            <a:pPr>
              <a:defRPr/>
            </a:pPr>
            <a:endParaRPr lang="es-ES"/>
          </a:p>
        </p:txBody>
      </p:sp>
      <p:sp>
        <p:nvSpPr>
          <p:cNvPr id="4" name="Rectangle 5">
            <a:extLst>
              <a:ext uri="{FF2B5EF4-FFF2-40B4-BE49-F238E27FC236}">
                <a16:creationId xmlns:a16="http://schemas.microsoft.com/office/drawing/2014/main" id="{4B8AE2A8-4248-4C37-B9EC-F8917EAFCB92}"/>
              </a:ext>
            </a:extLst>
          </p:cNvPr>
          <p:cNvSpPr>
            <a:spLocks noGrp="1" noChangeArrowheads="1"/>
          </p:cNvSpPr>
          <p:nvPr>
            <p:ph type="ftr" sz="quarter" idx="11"/>
          </p:nvPr>
        </p:nvSpPr>
        <p:spPr>
          <a:ln/>
        </p:spPr>
        <p:txBody>
          <a:bodyPr/>
          <a:lstStyle>
            <a:lvl1pPr>
              <a:defRPr/>
            </a:lvl1pPr>
          </a:lstStyle>
          <a:p>
            <a:pPr>
              <a:defRPr/>
            </a:pPr>
            <a:endParaRPr lang="es-ES"/>
          </a:p>
        </p:txBody>
      </p:sp>
      <p:sp>
        <p:nvSpPr>
          <p:cNvPr id="5" name="Rectangle 6">
            <a:extLst>
              <a:ext uri="{FF2B5EF4-FFF2-40B4-BE49-F238E27FC236}">
                <a16:creationId xmlns:a16="http://schemas.microsoft.com/office/drawing/2014/main" id="{D3F7173C-6D77-4AED-8A1E-5AD5EFA87B4E}"/>
              </a:ext>
            </a:extLst>
          </p:cNvPr>
          <p:cNvSpPr>
            <a:spLocks noGrp="1" noChangeArrowheads="1"/>
          </p:cNvSpPr>
          <p:nvPr>
            <p:ph type="sldNum" sz="quarter" idx="12"/>
          </p:nvPr>
        </p:nvSpPr>
        <p:spPr>
          <a:ln/>
        </p:spPr>
        <p:txBody>
          <a:bodyPr/>
          <a:lstStyle>
            <a:lvl1pPr>
              <a:defRPr/>
            </a:lvl1pPr>
          </a:lstStyle>
          <a:p>
            <a:fld id="{5E66FADD-0DDA-4E1B-8D15-4CC52F398DDB}" type="slidenum">
              <a:rPr lang="es-ES" altLang="en-US"/>
              <a:pPr/>
              <a:t>‹#›</a:t>
            </a:fld>
            <a:endParaRPr lang="es-ES" altLang="en-US"/>
          </a:p>
        </p:txBody>
      </p:sp>
    </p:spTree>
    <p:extLst>
      <p:ext uri="{BB962C8B-B14F-4D97-AF65-F5344CB8AC3E}">
        <p14:creationId xmlns:p14="http://schemas.microsoft.com/office/powerpoint/2010/main" val="3404332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3E91A20-B0BE-45B4-B688-EC60A27063DB}"/>
              </a:ext>
            </a:extLst>
          </p:cNvPr>
          <p:cNvSpPr>
            <a:spLocks noGrp="1" noChangeArrowheads="1"/>
          </p:cNvSpPr>
          <p:nvPr>
            <p:ph type="dt" sz="half" idx="10"/>
          </p:nvPr>
        </p:nvSpPr>
        <p:spPr>
          <a:ln/>
        </p:spPr>
        <p:txBody>
          <a:bodyPr/>
          <a:lstStyle>
            <a:lvl1pPr>
              <a:defRPr/>
            </a:lvl1pPr>
          </a:lstStyle>
          <a:p>
            <a:pPr>
              <a:defRPr/>
            </a:pPr>
            <a:endParaRPr lang="es-ES"/>
          </a:p>
        </p:txBody>
      </p:sp>
      <p:sp>
        <p:nvSpPr>
          <p:cNvPr id="3" name="Rectangle 5">
            <a:extLst>
              <a:ext uri="{FF2B5EF4-FFF2-40B4-BE49-F238E27FC236}">
                <a16:creationId xmlns:a16="http://schemas.microsoft.com/office/drawing/2014/main" id="{9550445E-51AC-4231-8567-AEE94563030C}"/>
              </a:ext>
            </a:extLst>
          </p:cNvPr>
          <p:cNvSpPr>
            <a:spLocks noGrp="1" noChangeArrowheads="1"/>
          </p:cNvSpPr>
          <p:nvPr>
            <p:ph type="ftr" sz="quarter" idx="11"/>
          </p:nvPr>
        </p:nvSpPr>
        <p:spPr>
          <a:ln/>
        </p:spPr>
        <p:txBody>
          <a:bodyPr/>
          <a:lstStyle>
            <a:lvl1pPr>
              <a:defRPr/>
            </a:lvl1pPr>
          </a:lstStyle>
          <a:p>
            <a:pPr>
              <a:defRPr/>
            </a:pPr>
            <a:endParaRPr lang="es-ES"/>
          </a:p>
        </p:txBody>
      </p:sp>
      <p:sp>
        <p:nvSpPr>
          <p:cNvPr id="4" name="Rectangle 6">
            <a:extLst>
              <a:ext uri="{FF2B5EF4-FFF2-40B4-BE49-F238E27FC236}">
                <a16:creationId xmlns:a16="http://schemas.microsoft.com/office/drawing/2014/main" id="{A91B35DD-A765-4BC5-8AC1-CEED6A7C5A0B}"/>
              </a:ext>
            </a:extLst>
          </p:cNvPr>
          <p:cNvSpPr>
            <a:spLocks noGrp="1" noChangeArrowheads="1"/>
          </p:cNvSpPr>
          <p:nvPr>
            <p:ph type="sldNum" sz="quarter" idx="12"/>
          </p:nvPr>
        </p:nvSpPr>
        <p:spPr>
          <a:ln/>
        </p:spPr>
        <p:txBody>
          <a:bodyPr/>
          <a:lstStyle>
            <a:lvl1pPr>
              <a:defRPr/>
            </a:lvl1pPr>
          </a:lstStyle>
          <a:p>
            <a:fld id="{22C189EE-1150-4169-9F16-9223805B80BA}" type="slidenum">
              <a:rPr lang="es-ES" altLang="en-US"/>
              <a:pPr/>
              <a:t>‹#›</a:t>
            </a:fld>
            <a:endParaRPr lang="es-ES" altLang="en-US"/>
          </a:p>
        </p:txBody>
      </p:sp>
    </p:spTree>
    <p:extLst>
      <p:ext uri="{BB962C8B-B14F-4D97-AF65-F5344CB8AC3E}">
        <p14:creationId xmlns:p14="http://schemas.microsoft.com/office/powerpoint/2010/main" val="4268049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2 Marcador de contenido"/>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3 Marcador de texto"/>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1B11BAD4-E09A-4CE5-A4A2-57B574CAE8B6}"/>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FE206632-B746-4A5C-AA5A-203EFC1CAB28}"/>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0DFC1065-42FF-4657-A484-F52354F7A83B}"/>
              </a:ext>
            </a:extLst>
          </p:cNvPr>
          <p:cNvSpPr>
            <a:spLocks noGrp="1" noChangeArrowheads="1"/>
          </p:cNvSpPr>
          <p:nvPr>
            <p:ph type="sldNum" sz="quarter" idx="12"/>
          </p:nvPr>
        </p:nvSpPr>
        <p:spPr>
          <a:ln/>
        </p:spPr>
        <p:txBody>
          <a:bodyPr/>
          <a:lstStyle>
            <a:lvl1pPr>
              <a:defRPr/>
            </a:lvl1pPr>
          </a:lstStyle>
          <a:p>
            <a:fld id="{E8BB9AC8-1123-400A-8CC4-2BD523D9E716}" type="slidenum">
              <a:rPr lang="es-ES" altLang="en-US"/>
              <a:pPr/>
              <a:t>‹#›</a:t>
            </a:fld>
            <a:endParaRPr lang="es-ES" altLang="en-US"/>
          </a:p>
        </p:txBody>
      </p:sp>
    </p:spTree>
    <p:extLst>
      <p:ext uri="{BB962C8B-B14F-4D97-AF65-F5344CB8AC3E}">
        <p14:creationId xmlns:p14="http://schemas.microsoft.com/office/powerpoint/2010/main" val="211038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2 Marcador de posición de imagen"/>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3 Marcador de texto"/>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a:extLst>
              <a:ext uri="{FF2B5EF4-FFF2-40B4-BE49-F238E27FC236}">
                <a16:creationId xmlns:a16="http://schemas.microsoft.com/office/drawing/2014/main" id="{57BB9C89-810B-40C2-9703-1AEE7B3CDE19}"/>
              </a:ext>
            </a:extLst>
          </p:cNvPr>
          <p:cNvSpPr>
            <a:spLocks noGrp="1" noChangeArrowheads="1"/>
          </p:cNvSpPr>
          <p:nvPr>
            <p:ph type="dt" sz="half" idx="10"/>
          </p:nvPr>
        </p:nvSpPr>
        <p:spPr>
          <a:ln/>
        </p:spPr>
        <p:txBody>
          <a:bodyPr/>
          <a:lstStyle>
            <a:lvl1pPr>
              <a:defRPr/>
            </a:lvl1pPr>
          </a:lstStyle>
          <a:p>
            <a:pPr>
              <a:defRPr/>
            </a:pPr>
            <a:endParaRPr lang="es-ES"/>
          </a:p>
        </p:txBody>
      </p:sp>
      <p:sp>
        <p:nvSpPr>
          <p:cNvPr id="6" name="Rectangle 5">
            <a:extLst>
              <a:ext uri="{FF2B5EF4-FFF2-40B4-BE49-F238E27FC236}">
                <a16:creationId xmlns:a16="http://schemas.microsoft.com/office/drawing/2014/main" id="{1671EA22-6F63-46A9-8821-54AEA9B47C99}"/>
              </a:ext>
            </a:extLst>
          </p:cNvPr>
          <p:cNvSpPr>
            <a:spLocks noGrp="1" noChangeArrowheads="1"/>
          </p:cNvSpPr>
          <p:nvPr>
            <p:ph type="ftr" sz="quarter" idx="11"/>
          </p:nvPr>
        </p:nvSpPr>
        <p:spPr>
          <a:ln/>
        </p:spPr>
        <p:txBody>
          <a:bodyPr/>
          <a:lstStyle>
            <a:lvl1pPr>
              <a:defRPr/>
            </a:lvl1pPr>
          </a:lstStyle>
          <a:p>
            <a:pPr>
              <a:defRPr/>
            </a:pPr>
            <a:endParaRPr lang="es-ES"/>
          </a:p>
        </p:txBody>
      </p:sp>
      <p:sp>
        <p:nvSpPr>
          <p:cNvPr id="7" name="Rectangle 6">
            <a:extLst>
              <a:ext uri="{FF2B5EF4-FFF2-40B4-BE49-F238E27FC236}">
                <a16:creationId xmlns:a16="http://schemas.microsoft.com/office/drawing/2014/main" id="{FA59A56A-27E5-4AB8-8B61-C20E747B4E1E}"/>
              </a:ext>
            </a:extLst>
          </p:cNvPr>
          <p:cNvSpPr>
            <a:spLocks noGrp="1" noChangeArrowheads="1"/>
          </p:cNvSpPr>
          <p:nvPr>
            <p:ph type="sldNum" sz="quarter" idx="12"/>
          </p:nvPr>
        </p:nvSpPr>
        <p:spPr>
          <a:ln/>
        </p:spPr>
        <p:txBody>
          <a:bodyPr/>
          <a:lstStyle>
            <a:lvl1pPr>
              <a:defRPr/>
            </a:lvl1pPr>
          </a:lstStyle>
          <a:p>
            <a:fld id="{04315404-6F75-4417-86DD-B93EDD2C2D7A}" type="slidenum">
              <a:rPr lang="es-ES" altLang="en-US"/>
              <a:pPr/>
              <a:t>‹#›</a:t>
            </a:fld>
            <a:endParaRPr lang="es-ES" altLang="en-US"/>
          </a:p>
        </p:txBody>
      </p:sp>
    </p:spTree>
    <p:extLst>
      <p:ext uri="{BB962C8B-B14F-4D97-AF65-F5344CB8AC3E}">
        <p14:creationId xmlns:p14="http://schemas.microsoft.com/office/powerpoint/2010/main" val="3555262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61A6EB9-A734-4829-894A-75B20D970C1C}"/>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s-ES" altLang="en-US"/>
              <a:t>Haga clic para cambiar el estilo de título	</a:t>
            </a:r>
          </a:p>
        </p:txBody>
      </p:sp>
      <p:sp>
        <p:nvSpPr>
          <p:cNvPr id="1027" name="Rectangle 3">
            <a:extLst>
              <a:ext uri="{FF2B5EF4-FFF2-40B4-BE49-F238E27FC236}">
                <a16:creationId xmlns:a16="http://schemas.microsoft.com/office/drawing/2014/main" id="{C115D00E-7A51-447A-A4E9-160002030A2F}"/>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s-ES" altLang="en-US"/>
              <a:t>Haga clic para modificar el estilo de texto del patrón</a:t>
            </a:r>
          </a:p>
          <a:p>
            <a:pPr lvl="1"/>
            <a:r>
              <a:rPr lang="es-ES" altLang="en-US"/>
              <a:t>Segundo nivel</a:t>
            </a:r>
          </a:p>
          <a:p>
            <a:pPr lvl="2"/>
            <a:r>
              <a:rPr lang="es-ES" altLang="en-US"/>
              <a:t>Tercer nivel</a:t>
            </a:r>
          </a:p>
          <a:p>
            <a:pPr lvl="3"/>
            <a:r>
              <a:rPr lang="es-ES" altLang="en-US"/>
              <a:t>Cuarto nivel</a:t>
            </a:r>
          </a:p>
          <a:p>
            <a:pPr lvl="4"/>
            <a:r>
              <a:rPr lang="es-ES" altLang="en-US"/>
              <a:t>Quinto nivel</a:t>
            </a:r>
          </a:p>
        </p:txBody>
      </p:sp>
      <p:sp>
        <p:nvSpPr>
          <p:cNvPr id="1028" name="Rectangle 4">
            <a:extLst>
              <a:ext uri="{FF2B5EF4-FFF2-40B4-BE49-F238E27FC236}">
                <a16:creationId xmlns:a16="http://schemas.microsoft.com/office/drawing/2014/main" id="{8C5BD61D-28B4-4F8E-A4CE-2F8E14724053}"/>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s-ES"/>
          </a:p>
        </p:txBody>
      </p:sp>
      <p:sp>
        <p:nvSpPr>
          <p:cNvPr id="1029" name="Rectangle 5">
            <a:extLst>
              <a:ext uri="{FF2B5EF4-FFF2-40B4-BE49-F238E27FC236}">
                <a16:creationId xmlns:a16="http://schemas.microsoft.com/office/drawing/2014/main" id="{BD526C5D-97C8-4F92-93D3-185343E68E24}"/>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s-ES"/>
          </a:p>
        </p:txBody>
      </p:sp>
      <p:sp>
        <p:nvSpPr>
          <p:cNvPr id="1030" name="Rectangle 6">
            <a:extLst>
              <a:ext uri="{FF2B5EF4-FFF2-40B4-BE49-F238E27FC236}">
                <a16:creationId xmlns:a16="http://schemas.microsoft.com/office/drawing/2014/main" id="{1B0E87B4-8852-4864-AC6E-87E3D48C5B20}"/>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267F453E-57D0-4897-9C35-AB244A2E3CC5}" type="slidenum">
              <a:rPr lang="es-ES" altLang="en-US"/>
              <a:pPr/>
              <a:t>‹#›</a:t>
            </a:fld>
            <a:endParaRPr lang="es-E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cs typeface="Arial" charset="0"/>
        </a:defRPr>
      </a:lvl2pPr>
      <a:lvl3pPr algn="ctr" rtl="0" eaLnBrk="1" fontAlgn="base" hangingPunct="1">
        <a:spcBef>
          <a:spcPct val="0"/>
        </a:spcBef>
        <a:spcAft>
          <a:spcPct val="0"/>
        </a:spcAft>
        <a:defRPr sz="4400">
          <a:solidFill>
            <a:schemeClr val="tx2"/>
          </a:solidFill>
          <a:latin typeface="Arial" charset="0"/>
          <a:cs typeface="Arial" charset="0"/>
        </a:defRPr>
      </a:lvl3pPr>
      <a:lvl4pPr algn="ctr" rtl="0" eaLnBrk="1" fontAlgn="base" hangingPunct="1">
        <a:spcBef>
          <a:spcPct val="0"/>
        </a:spcBef>
        <a:spcAft>
          <a:spcPct val="0"/>
        </a:spcAft>
        <a:defRPr sz="4400">
          <a:solidFill>
            <a:schemeClr val="tx2"/>
          </a:solidFill>
          <a:latin typeface="Arial" charset="0"/>
          <a:cs typeface="Arial" charset="0"/>
        </a:defRPr>
      </a:lvl4pPr>
      <a:lvl5pPr algn="ctr" rtl="0" eaLnBrk="1" fontAlgn="base" hangingPunct="1">
        <a:spcBef>
          <a:spcPct val="0"/>
        </a:spcBef>
        <a:spcAft>
          <a:spcPct val="0"/>
        </a:spcAft>
        <a:defRPr sz="4400">
          <a:solidFill>
            <a:schemeClr val="tx2"/>
          </a:solidFill>
          <a:latin typeface="Arial" charset="0"/>
          <a:cs typeface="Arial" charset="0"/>
        </a:defRPr>
      </a:lvl5pPr>
      <a:lvl6pPr marL="457200" algn="ctr" rtl="0" eaLnBrk="1" fontAlgn="base" hangingPunct="1">
        <a:spcBef>
          <a:spcPct val="0"/>
        </a:spcBef>
        <a:spcAft>
          <a:spcPct val="0"/>
        </a:spcAft>
        <a:defRPr sz="4400">
          <a:solidFill>
            <a:schemeClr val="tx2"/>
          </a:solidFill>
          <a:latin typeface="Arial" charset="0"/>
          <a:cs typeface="Arial" charset="0"/>
        </a:defRPr>
      </a:lvl6pPr>
      <a:lvl7pPr marL="914400" algn="ctr" rtl="0" eaLnBrk="1" fontAlgn="base" hangingPunct="1">
        <a:spcBef>
          <a:spcPct val="0"/>
        </a:spcBef>
        <a:spcAft>
          <a:spcPct val="0"/>
        </a:spcAft>
        <a:defRPr sz="4400">
          <a:solidFill>
            <a:schemeClr val="tx2"/>
          </a:solidFill>
          <a:latin typeface="Arial" charset="0"/>
          <a:cs typeface="Arial" charset="0"/>
        </a:defRPr>
      </a:lvl7pPr>
      <a:lvl8pPr marL="1371600" algn="ctr" rtl="0" eaLnBrk="1" fontAlgn="base" hangingPunct="1">
        <a:spcBef>
          <a:spcPct val="0"/>
        </a:spcBef>
        <a:spcAft>
          <a:spcPct val="0"/>
        </a:spcAft>
        <a:defRPr sz="4400">
          <a:solidFill>
            <a:schemeClr val="tx2"/>
          </a:solidFill>
          <a:latin typeface="Arial" charset="0"/>
          <a:cs typeface="Arial" charset="0"/>
        </a:defRPr>
      </a:lvl8pPr>
      <a:lvl9pPr marL="1828800" algn="ctr" rtl="0" eaLnBrk="1" fontAlgn="base" hangingPunct="1">
        <a:spcBef>
          <a:spcPct val="0"/>
        </a:spcBef>
        <a:spcAft>
          <a:spcPct val="0"/>
        </a:spcAft>
        <a:defRPr sz="4400">
          <a:solidFill>
            <a:schemeClr val="tx2"/>
          </a:solidFill>
          <a:latin typeface="Arial" charset="0"/>
          <a:cs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cs typeface="+mn-cs"/>
        </a:defRPr>
      </a:lvl2pPr>
      <a:lvl3pPr marL="1143000" indent="-228600" algn="l" rtl="0" eaLnBrk="1" fontAlgn="base" hangingPunct="1">
        <a:spcBef>
          <a:spcPct val="20000"/>
        </a:spcBef>
        <a:spcAft>
          <a:spcPct val="0"/>
        </a:spcAft>
        <a:buChar char="•"/>
        <a:defRPr sz="2400">
          <a:solidFill>
            <a:schemeClr val="tx1"/>
          </a:solidFill>
          <a:latin typeface="+mn-lt"/>
          <a:cs typeface="+mn-cs"/>
        </a:defRPr>
      </a:lvl3pPr>
      <a:lvl4pPr marL="1600200" indent="-228600" algn="l" rtl="0" eaLnBrk="1" fontAlgn="base" hangingPunct="1">
        <a:spcBef>
          <a:spcPct val="20000"/>
        </a:spcBef>
        <a:spcAft>
          <a:spcPct val="0"/>
        </a:spcAft>
        <a:buChar char="–"/>
        <a:defRPr sz="2000">
          <a:solidFill>
            <a:schemeClr val="tx1"/>
          </a:solidFill>
          <a:latin typeface="+mn-lt"/>
          <a:cs typeface="+mn-cs"/>
        </a:defRPr>
      </a:lvl4pPr>
      <a:lvl5pPr marL="2057400" indent="-228600" algn="l" rtl="0" eaLnBrk="1" fontAlgn="base" hangingPunct="1">
        <a:spcBef>
          <a:spcPct val="20000"/>
        </a:spcBef>
        <a:spcAft>
          <a:spcPct val="0"/>
        </a:spcAft>
        <a:buChar char="»"/>
        <a:defRPr sz="2000">
          <a:solidFill>
            <a:schemeClr val="tx1"/>
          </a:solidFill>
          <a:latin typeface="+mn-lt"/>
          <a:cs typeface="+mn-cs"/>
        </a:defRPr>
      </a:lvl5pPr>
      <a:lvl6pPr marL="2514600" indent="-228600" algn="l" rtl="0" eaLnBrk="1" fontAlgn="base" hangingPunct="1">
        <a:spcBef>
          <a:spcPct val="20000"/>
        </a:spcBef>
        <a:spcAft>
          <a:spcPct val="0"/>
        </a:spcAft>
        <a:buChar char="»"/>
        <a:defRPr sz="2000">
          <a:solidFill>
            <a:schemeClr val="tx1"/>
          </a:solidFill>
          <a:latin typeface="+mn-lt"/>
          <a:cs typeface="+mn-cs"/>
        </a:defRPr>
      </a:lvl6pPr>
      <a:lvl7pPr marL="2971800" indent="-228600" algn="l" rtl="0" eaLnBrk="1" fontAlgn="base" hangingPunct="1">
        <a:spcBef>
          <a:spcPct val="20000"/>
        </a:spcBef>
        <a:spcAft>
          <a:spcPct val="0"/>
        </a:spcAft>
        <a:buChar char="»"/>
        <a:defRPr sz="2000">
          <a:solidFill>
            <a:schemeClr val="tx1"/>
          </a:solidFill>
          <a:latin typeface="+mn-lt"/>
          <a:cs typeface="+mn-cs"/>
        </a:defRPr>
      </a:lvl7pPr>
      <a:lvl8pPr marL="3429000" indent="-228600" algn="l" rtl="0" eaLnBrk="1" fontAlgn="base" hangingPunct="1">
        <a:spcBef>
          <a:spcPct val="20000"/>
        </a:spcBef>
        <a:spcAft>
          <a:spcPct val="0"/>
        </a:spcAft>
        <a:buChar char="»"/>
        <a:defRPr sz="2000">
          <a:solidFill>
            <a:schemeClr val="tx1"/>
          </a:solidFill>
          <a:latin typeface="+mn-lt"/>
          <a:cs typeface="+mn-cs"/>
        </a:defRPr>
      </a:lvl8pPr>
      <a:lvl9pPr marL="3886200" indent="-228600" algn="l" rtl="0" eaLnBrk="1" fontAlgn="base" hangingPunct="1">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050" name="Rectangle 170">
            <a:extLst>
              <a:ext uri="{FF2B5EF4-FFF2-40B4-BE49-F238E27FC236}">
                <a16:creationId xmlns:a16="http://schemas.microsoft.com/office/drawing/2014/main" id="{8FE407BB-31DF-4EED-9E1F-1155082E08F7}"/>
              </a:ext>
            </a:extLst>
          </p:cNvPr>
          <p:cNvSpPr>
            <a:spLocks noGrp="1" noChangeArrowheads="1"/>
          </p:cNvSpPr>
          <p:nvPr>
            <p:ph type="ctrTitle"/>
          </p:nvPr>
        </p:nvSpPr>
        <p:spPr>
          <a:xfrm>
            <a:off x="4191000" y="4572001"/>
            <a:ext cx="7924800" cy="1622426"/>
          </a:xfrm>
        </p:spPr>
        <p:txBody>
          <a:bodyPr/>
          <a:lstStyle/>
          <a:p>
            <a:pPr eaLnBrk="1" hangingPunct="1">
              <a:defRPr/>
            </a:pPr>
            <a:r>
              <a:rPr lang="es-UY" b="1" dirty="0">
                <a:solidFill>
                  <a:schemeClr val="tx1">
                    <a:lumMod val="85000"/>
                    <a:lumOff val="15000"/>
                  </a:schemeClr>
                </a:solidFill>
              </a:rPr>
              <a:t>U.S. </a:t>
            </a:r>
            <a:r>
              <a:rPr lang="es-UY" b="1" dirty="0" err="1">
                <a:solidFill>
                  <a:schemeClr val="tx1">
                    <a:lumMod val="85000"/>
                    <a:lumOff val="15000"/>
                  </a:schemeClr>
                </a:solidFill>
              </a:rPr>
              <a:t>Intervention</a:t>
            </a:r>
            <a:r>
              <a:rPr lang="es-UY" b="1" dirty="0">
                <a:solidFill>
                  <a:schemeClr val="tx1">
                    <a:lumMod val="85000"/>
                    <a:lumOff val="15000"/>
                  </a:schemeClr>
                </a:solidFill>
              </a:rPr>
              <a:t> in </a:t>
            </a:r>
            <a:r>
              <a:rPr lang="es-UY" b="1" dirty="0" err="1">
                <a:solidFill>
                  <a:schemeClr val="tx1">
                    <a:lumMod val="85000"/>
                    <a:lumOff val="15000"/>
                  </a:schemeClr>
                </a:solidFill>
              </a:rPr>
              <a:t>Middle</a:t>
            </a:r>
            <a:r>
              <a:rPr lang="es-UY" b="1" dirty="0">
                <a:solidFill>
                  <a:schemeClr val="tx1">
                    <a:lumMod val="85000"/>
                    <a:lumOff val="15000"/>
                  </a:schemeClr>
                </a:solidFill>
              </a:rPr>
              <a:t> and South </a:t>
            </a:r>
            <a:r>
              <a:rPr lang="es-UY" b="1" dirty="0" err="1">
                <a:solidFill>
                  <a:schemeClr val="tx1">
                    <a:lumMod val="85000"/>
                    <a:lumOff val="15000"/>
                  </a:schemeClr>
                </a:solidFill>
              </a:rPr>
              <a:t>America</a:t>
            </a:r>
            <a:endParaRPr lang="es-ES" b="1" dirty="0">
              <a:solidFill>
                <a:schemeClr val="tx1">
                  <a:lumMod val="85000"/>
                  <a:lumOff val="15000"/>
                </a:schemeClr>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76B0580-A7D3-44F8-92CA-42A0432CE54A}"/>
              </a:ext>
            </a:extLst>
          </p:cNvPr>
          <p:cNvSpPr>
            <a:spLocks noGrp="1"/>
          </p:cNvSpPr>
          <p:nvPr>
            <p:ph idx="1"/>
          </p:nvPr>
        </p:nvSpPr>
        <p:spPr>
          <a:xfrm>
            <a:off x="533400" y="609600"/>
            <a:ext cx="10972800" cy="5714999"/>
          </a:xfrm>
        </p:spPr>
        <p:txBody>
          <a:bodyPr/>
          <a:lstStyle/>
          <a:p>
            <a:r>
              <a:rPr lang="en-US" sz="2400" dirty="0"/>
              <a:t>In 1975 it was revealed by the Church Committee that the United States had covertly intervened in Chile from as early as 1962, and that from 1963 to 1973, covert involvement was "extensive and continuous In 1970, at the request of President Richard Nixon, the CIA planned a "constitutional coup" to prevent the election of Marxist leader Salvador Allende in Chile, while secretly encouraging Chilean generals to act against him. The CIA changed its approach after the murder of Chilean general René Schneider, offering aid to democratic protestors and other Chilean dissidents. Allende was accused of supporting armed groups, torturing detainees, conducting illegal arrests, and muzzling the press; historian Mark </a:t>
            </a:r>
            <a:r>
              <a:rPr lang="en-US" sz="2400" dirty="0" err="1"/>
              <a:t>Falcoff</a:t>
            </a:r>
            <a:r>
              <a:rPr lang="en-US" sz="2400" dirty="0"/>
              <a:t> therefore credits the CIA with preserving democratic opposition to Allende and preventing the "consolidation" of his supposed "totalitarian project". However, Peter </a:t>
            </a:r>
            <a:r>
              <a:rPr lang="en-US" sz="2400" dirty="0" err="1"/>
              <a:t>Kornbluh</a:t>
            </a:r>
            <a:r>
              <a:rPr lang="en-US" sz="2400" dirty="0"/>
              <a:t> asserts that the CIA destabilized Chile and helped create the conditions for the 1973 Chilean coup d'état, which led to years of dictatorship under Augusto </a:t>
            </a:r>
            <a:r>
              <a:rPr lang="en-US" sz="2400" dirty="0" err="1"/>
              <a:t>Pinoche</a:t>
            </a:r>
            <a:endParaRPr lang="en-US" sz="2400" dirty="0"/>
          </a:p>
        </p:txBody>
      </p:sp>
    </p:spTree>
    <p:extLst>
      <p:ext uri="{BB962C8B-B14F-4D97-AF65-F5344CB8AC3E}">
        <p14:creationId xmlns:p14="http://schemas.microsoft.com/office/powerpoint/2010/main" val="233494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9A8523A-A197-4B07-B9B2-84EACCDAAE2B}"/>
              </a:ext>
            </a:extLst>
          </p:cNvPr>
          <p:cNvSpPr>
            <a:spLocks noGrp="1"/>
          </p:cNvSpPr>
          <p:nvPr>
            <p:ph idx="1"/>
          </p:nvPr>
        </p:nvSpPr>
        <p:spPr>
          <a:xfrm>
            <a:off x="609600" y="457200"/>
            <a:ext cx="4876800" cy="5943599"/>
          </a:xfrm>
        </p:spPr>
        <p:txBody>
          <a:bodyPr/>
          <a:lstStyle/>
          <a:p>
            <a:pPr marL="0" indent="0">
              <a:buNone/>
            </a:pPr>
            <a:r>
              <a:rPr lang="en-US" sz="2800" dirty="0"/>
              <a:t>1964. The Johnson administration later helped Burnham fix the fraudulent election of 1968—the first election in Guyana after decolonization in 1966. To guarantee Burnham's victory, Johnson also approved a well-timed Food for Peace loan, announced some weeks before the election to influence the election but not to appear to be doing so</a:t>
            </a:r>
          </a:p>
          <a:p>
            <a:endParaRPr lang="en-US" dirty="0"/>
          </a:p>
        </p:txBody>
      </p:sp>
      <p:pic>
        <p:nvPicPr>
          <p:cNvPr id="4" name="Picture 3">
            <a:extLst>
              <a:ext uri="{FF2B5EF4-FFF2-40B4-BE49-F238E27FC236}">
                <a16:creationId xmlns:a16="http://schemas.microsoft.com/office/drawing/2014/main" id="{D3CC6F4D-D209-4CDD-BF70-8D6979E42204}"/>
              </a:ext>
            </a:extLst>
          </p:cNvPr>
          <p:cNvPicPr>
            <a:picLocks noChangeAspect="1"/>
          </p:cNvPicPr>
          <p:nvPr/>
        </p:nvPicPr>
        <p:blipFill>
          <a:blip r:embed="rId2"/>
          <a:stretch>
            <a:fillRect/>
          </a:stretch>
        </p:blipFill>
        <p:spPr>
          <a:xfrm>
            <a:off x="5410200" y="914400"/>
            <a:ext cx="6069724" cy="5029200"/>
          </a:xfrm>
          <a:prstGeom prst="rect">
            <a:avLst/>
          </a:prstGeom>
        </p:spPr>
      </p:pic>
    </p:spTree>
    <p:extLst>
      <p:ext uri="{BB962C8B-B14F-4D97-AF65-F5344CB8AC3E}">
        <p14:creationId xmlns:p14="http://schemas.microsoft.com/office/powerpoint/2010/main" val="2065050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9E712-21D2-415F-A7C0-649E500C3F59}"/>
              </a:ext>
            </a:extLst>
          </p:cNvPr>
          <p:cNvSpPr>
            <a:spLocks noGrp="1"/>
          </p:cNvSpPr>
          <p:nvPr>
            <p:ph type="title"/>
          </p:nvPr>
        </p:nvSpPr>
        <p:spPr/>
        <p:txBody>
          <a:bodyPr/>
          <a:lstStyle/>
          <a:p>
            <a:endParaRPr lang="en-US"/>
          </a:p>
        </p:txBody>
      </p:sp>
      <p:pic>
        <p:nvPicPr>
          <p:cNvPr id="7" name="Content Placeholder 6">
            <a:extLst>
              <a:ext uri="{FF2B5EF4-FFF2-40B4-BE49-F238E27FC236}">
                <a16:creationId xmlns:a16="http://schemas.microsoft.com/office/drawing/2014/main" id="{D105863D-AC86-4958-8761-E86D41C7AAC6}"/>
              </a:ext>
            </a:extLst>
          </p:cNvPr>
          <p:cNvPicPr>
            <a:picLocks noGrp="1" noChangeAspect="1"/>
          </p:cNvPicPr>
          <p:nvPr>
            <p:ph idx="1"/>
          </p:nvPr>
        </p:nvPicPr>
        <p:blipFill>
          <a:blip r:embed="rId2"/>
          <a:stretch>
            <a:fillRect/>
          </a:stretch>
        </p:blipFill>
        <p:spPr>
          <a:xfrm>
            <a:off x="-1" y="96058"/>
            <a:ext cx="12140977" cy="6685741"/>
          </a:xfrm>
          <a:prstGeom prst="rect">
            <a:avLst/>
          </a:prstGeom>
        </p:spPr>
      </p:pic>
    </p:spTree>
    <p:extLst>
      <p:ext uri="{BB962C8B-B14F-4D97-AF65-F5344CB8AC3E}">
        <p14:creationId xmlns:p14="http://schemas.microsoft.com/office/powerpoint/2010/main" val="2452984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516166C-3279-4EE7-918E-A3277741406F}"/>
              </a:ext>
            </a:extLst>
          </p:cNvPr>
          <p:cNvSpPr>
            <a:spLocks noGrp="1"/>
          </p:cNvSpPr>
          <p:nvPr>
            <p:ph idx="1"/>
          </p:nvPr>
        </p:nvSpPr>
        <p:spPr>
          <a:xfrm>
            <a:off x="609600" y="609600"/>
            <a:ext cx="10972800" cy="5791199"/>
          </a:xfrm>
        </p:spPr>
        <p:txBody>
          <a:bodyPr/>
          <a:lstStyle/>
          <a:p>
            <a:r>
              <a:rPr lang="en-US" dirty="0"/>
              <a:t>1980-88 ,  Reagan administration Iran/Contra illegal support of the Contra in Nicaragua  .</a:t>
            </a:r>
          </a:p>
          <a:p>
            <a:pPr lvl="1"/>
            <a:r>
              <a:rPr lang="en-US" dirty="0"/>
              <a:t>Under Carter and Reagan, the CIA repeatedly intervened to prevent right-wing coups in El Salvador</a:t>
            </a:r>
          </a:p>
          <a:p>
            <a:pPr lvl="1"/>
            <a:r>
              <a:rPr lang="en-US" dirty="0"/>
              <a:t>	US invaded Grenada in Operation Urgent Fury and held free elections. In 1986</a:t>
            </a:r>
          </a:p>
          <a:p>
            <a:pPr lvl="1"/>
            <a:r>
              <a:rPr lang="en-US" dirty="0"/>
              <a:t>	invasion of Panama (Operation </a:t>
            </a:r>
          </a:p>
          <a:p>
            <a:pPr marL="857250" lvl="2" indent="0">
              <a:buNone/>
            </a:pPr>
            <a:r>
              <a:rPr lang="en-US" dirty="0"/>
              <a:t>Just Cause) in 1989 and deposed</a:t>
            </a:r>
          </a:p>
          <a:p>
            <a:pPr marL="857250" lvl="2" indent="0">
              <a:buNone/>
            </a:pPr>
            <a:r>
              <a:rPr lang="en-US" dirty="0"/>
              <a:t> dictator Manuel Noriega – Brought </a:t>
            </a:r>
          </a:p>
          <a:p>
            <a:pPr marL="857250" lvl="2" indent="0">
              <a:buNone/>
            </a:pPr>
            <a:r>
              <a:rPr lang="en-US" dirty="0"/>
              <a:t>him to the US, put him on trial, and</a:t>
            </a:r>
          </a:p>
          <a:p>
            <a:pPr marL="857250" lvl="2" indent="0">
              <a:buNone/>
            </a:pPr>
            <a:r>
              <a:rPr lang="en-US" dirty="0"/>
              <a:t>put him in prison</a:t>
            </a:r>
          </a:p>
          <a:p>
            <a:endParaRPr lang="en-US" dirty="0"/>
          </a:p>
        </p:txBody>
      </p:sp>
      <p:pic>
        <p:nvPicPr>
          <p:cNvPr id="4" name="Picture 3">
            <a:extLst>
              <a:ext uri="{FF2B5EF4-FFF2-40B4-BE49-F238E27FC236}">
                <a16:creationId xmlns:a16="http://schemas.microsoft.com/office/drawing/2014/main" id="{DE89B615-E12A-4B15-ADCC-07A2344345C4}"/>
              </a:ext>
            </a:extLst>
          </p:cNvPr>
          <p:cNvPicPr>
            <a:picLocks noChangeAspect="1"/>
          </p:cNvPicPr>
          <p:nvPr/>
        </p:nvPicPr>
        <p:blipFill>
          <a:blip r:embed="rId2"/>
          <a:stretch>
            <a:fillRect/>
          </a:stretch>
        </p:blipFill>
        <p:spPr>
          <a:xfrm>
            <a:off x="6781800" y="3124200"/>
            <a:ext cx="1966451" cy="2786742"/>
          </a:xfrm>
          <a:prstGeom prst="rect">
            <a:avLst/>
          </a:prstGeom>
        </p:spPr>
      </p:pic>
      <p:pic>
        <p:nvPicPr>
          <p:cNvPr id="5" name="Picture 4">
            <a:extLst>
              <a:ext uri="{FF2B5EF4-FFF2-40B4-BE49-F238E27FC236}">
                <a16:creationId xmlns:a16="http://schemas.microsoft.com/office/drawing/2014/main" id="{16DB6A11-AAC5-448D-B31B-790231298C61}"/>
              </a:ext>
            </a:extLst>
          </p:cNvPr>
          <p:cNvPicPr>
            <a:picLocks noChangeAspect="1"/>
          </p:cNvPicPr>
          <p:nvPr/>
        </p:nvPicPr>
        <p:blipFill>
          <a:blip r:embed="rId3"/>
          <a:stretch>
            <a:fillRect/>
          </a:stretch>
        </p:blipFill>
        <p:spPr>
          <a:xfrm>
            <a:off x="8748251" y="3124200"/>
            <a:ext cx="2667735" cy="2786742"/>
          </a:xfrm>
          <a:prstGeom prst="rect">
            <a:avLst/>
          </a:prstGeom>
        </p:spPr>
      </p:pic>
    </p:spTree>
    <p:extLst>
      <p:ext uri="{BB962C8B-B14F-4D97-AF65-F5344CB8AC3E}">
        <p14:creationId xmlns:p14="http://schemas.microsoft.com/office/powerpoint/2010/main" val="3430201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76284DD-4499-4245-A1A9-183E0AB235B9}"/>
              </a:ext>
            </a:extLst>
          </p:cNvPr>
          <p:cNvSpPr>
            <a:spLocks noGrp="1"/>
          </p:cNvSpPr>
          <p:nvPr>
            <p:ph idx="1"/>
          </p:nvPr>
        </p:nvSpPr>
        <p:spPr>
          <a:xfrm>
            <a:off x="609600" y="990601"/>
            <a:ext cx="10972800" cy="5135564"/>
          </a:xfrm>
        </p:spPr>
        <p:txBody>
          <a:bodyPr/>
          <a:lstStyle/>
          <a:p>
            <a:r>
              <a:rPr lang="en-US" dirty="0"/>
              <a:t>1995  Under President Bill Clinton, the US participated in Operation Uphold Democracy, a UN mission to reinstate the elected president of Haiti, Jean-Bertrand Aristide, after a military coup.</a:t>
            </a:r>
          </a:p>
          <a:p>
            <a:r>
              <a:rPr lang="en-US" dirty="0"/>
              <a:t>The US has used large amounts of aid and counter-insurgency training to enhance stability and reduce violence in war-ravaged Colombia, in what has been called "the most successful nation-building exercise by the United States in this century".</a:t>
            </a:r>
          </a:p>
          <a:p>
            <a:endParaRPr lang="en-US" dirty="0"/>
          </a:p>
        </p:txBody>
      </p:sp>
    </p:spTree>
    <p:extLst>
      <p:ext uri="{BB962C8B-B14F-4D97-AF65-F5344CB8AC3E}">
        <p14:creationId xmlns:p14="http://schemas.microsoft.com/office/powerpoint/2010/main" val="12965868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5DB53F-C6E5-429E-8702-4C06632C65B6}"/>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6BE92F15-214D-4ACA-9900-E99DCB7FD063}"/>
              </a:ext>
            </a:extLst>
          </p:cNvPr>
          <p:cNvPicPr>
            <a:picLocks noGrp="1" noChangeAspect="1"/>
          </p:cNvPicPr>
          <p:nvPr>
            <p:ph idx="1"/>
          </p:nvPr>
        </p:nvPicPr>
        <p:blipFill rotWithShape="1">
          <a:blip r:embed="rId2"/>
          <a:srcRect l="1340" r="1160"/>
          <a:stretch/>
        </p:blipFill>
        <p:spPr>
          <a:xfrm>
            <a:off x="0" y="361580"/>
            <a:ext cx="12191999" cy="6134840"/>
          </a:xfrm>
          <a:prstGeom prst="rect">
            <a:avLst/>
          </a:prstGeom>
        </p:spPr>
      </p:pic>
    </p:spTree>
    <p:extLst>
      <p:ext uri="{BB962C8B-B14F-4D97-AF65-F5344CB8AC3E}">
        <p14:creationId xmlns:p14="http://schemas.microsoft.com/office/powerpoint/2010/main" val="801395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DFB40-7134-4EB0-8A80-0FAEDAAADBF3}"/>
              </a:ext>
            </a:extLst>
          </p:cNvPr>
          <p:cNvSpPr>
            <a:spLocks noGrp="1"/>
          </p:cNvSpPr>
          <p:nvPr>
            <p:ph type="title"/>
          </p:nvPr>
        </p:nvSpPr>
        <p:spPr>
          <a:xfrm>
            <a:off x="576943" y="533402"/>
            <a:ext cx="10972800" cy="457198"/>
          </a:xfrm>
        </p:spPr>
        <p:txBody>
          <a:bodyPr/>
          <a:lstStyle/>
          <a:p>
            <a:r>
              <a:rPr lang="en-US" dirty="0"/>
              <a:t>Trust?</a:t>
            </a:r>
          </a:p>
        </p:txBody>
      </p:sp>
      <p:sp>
        <p:nvSpPr>
          <p:cNvPr id="3" name="Content Placeholder 2">
            <a:extLst>
              <a:ext uri="{FF2B5EF4-FFF2-40B4-BE49-F238E27FC236}">
                <a16:creationId xmlns:a16="http://schemas.microsoft.com/office/drawing/2014/main" id="{4DB7FA6F-425A-479E-A995-378990A0EAEF}"/>
              </a:ext>
            </a:extLst>
          </p:cNvPr>
          <p:cNvSpPr>
            <a:spLocks noGrp="1"/>
          </p:cNvSpPr>
          <p:nvPr>
            <p:ph idx="1"/>
          </p:nvPr>
        </p:nvSpPr>
        <p:spPr>
          <a:xfrm>
            <a:off x="609600" y="1143001"/>
            <a:ext cx="10820400" cy="4983164"/>
          </a:xfrm>
        </p:spPr>
        <p:txBody>
          <a:bodyPr/>
          <a:lstStyle/>
          <a:p>
            <a:r>
              <a:rPr lang="en-US" dirty="0"/>
              <a:t>Based on what you have seen in this presentation, if you were the leader of one of the Latin American countries, would you trust the US to respect your country and honor the results of elections held in your country?</a:t>
            </a:r>
          </a:p>
          <a:p>
            <a:r>
              <a:rPr lang="en-US" dirty="0"/>
              <a:t>Many of these countries would fall into the category of countries that President Trump publicly called, ”shithole countries.” Do you think that had an effect on how the leaders there think of the US? </a:t>
            </a:r>
            <a:r>
              <a:rPr lang="en-US"/>
              <a:t>Explain. </a:t>
            </a:r>
            <a:endParaRPr lang="en-US" dirty="0"/>
          </a:p>
        </p:txBody>
      </p:sp>
    </p:spTree>
    <p:extLst>
      <p:ext uri="{BB962C8B-B14F-4D97-AF65-F5344CB8AC3E}">
        <p14:creationId xmlns:p14="http://schemas.microsoft.com/office/powerpoint/2010/main" val="4021736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28232976-C4F3-4476-BCCE-2AE1B716F55C}"/>
              </a:ext>
            </a:extLst>
          </p:cNvPr>
          <p:cNvSpPr>
            <a:spLocks noGrp="1" noChangeArrowheads="1"/>
          </p:cNvSpPr>
          <p:nvPr>
            <p:ph type="body" idx="1"/>
          </p:nvPr>
        </p:nvSpPr>
        <p:spPr>
          <a:xfrm>
            <a:off x="609600" y="609600"/>
            <a:ext cx="10744200" cy="5699125"/>
          </a:xfrm>
        </p:spPr>
        <p:txBody>
          <a:bodyPr/>
          <a:lstStyle/>
          <a:p>
            <a:r>
              <a:rPr lang="en-US" altLang="en-US" dirty="0"/>
              <a:t>1846 to 1848, Mexico and the United States warred over Texas, California and what today is the American Southwest but was then part of Mexico. During this war, US. troops invaded and occupied parts of Mexico, including Veracruz and Mexico City. US took ½ of Mexico.</a:t>
            </a:r>
          </a:p>
          <a:p>
            <a:r>
              <a:rPr lang="en-US" altLang="en-US" dirty="0"/>
              <a:t>Roosevelt Corollary to the Monroe Doctrine. President William Howard Taft viewed "Dollar Diplomacy"</a:t>
            </a:r>
          </a:p>
          <a:p>
            <a:r>
              <a:rPr lang="en-US" altLang="en-US" dirty="0"/>
              <a:t>1898 Spanish-America War – US takes control of Cuba and Puerto Rico</a:t>
            </a:r>
          </a:p>
          <a:p>
            <a:pPr eaLnBrk="1" hangingPunct="1"/>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0AE7D7-110D-498C-84BC-072A87AF7699}"/>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10320B8E-5D9E-4221-8164-80462DE4ABF7}"/>
              </a:ext>
            </a:extLst>
          </p:cNvPr>
          <p:cNvPicPr>
            <a:picLocks noGrp="1" noChangeAspect="1"/>
          </p:cNvPicPr>
          <p:nvPr>
            <p:ph idx="1"/>
          </p:nvPr>
        </p:nvPicPr>
        <p:blipFill rotWithShape="1">
          <a:blip r:embed="rId2"/>
          <a:srcRect b="7401"/>
          <a:stretch/>
        </p:blipFill>
        <p:spPr>
          <a:xfrm>
            <a:off x="1001548" y="-1"/>
            <a:ext cx="9971252" cy="6832633"/>
          </a:xfrm>
          <a:prstGeom prst="rect">
            <a:avLst/>
          </a:prstGeom>
        </p:spPr>
      </p:pic>
    </p:spTree>
    <p:extLst>
      <p:ext uri="{BB962C8B-B14F-4D97-AF65-F5344CB8AC3E}">
        <p14:creationId xmlns:p14="http://schemas.microsoft.com/office/powerpoint/2010/main" val="24698231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60DD04D-2E7A-4C14-97E2-8F665C079A32}"/>
              </a:ext>
            </a:extLst>
          </p:cNvPr>
          <p:cNvSpPr>
            <a:spLocks noGrp="1"/>
          </p:cNvSpPr>
          <p:nvPr>
            <p:ph idx="1"/>
          </p:nvPr>
        </p:nvSpPr>
        <p:spPr>
          <a:xfrm>
            <a:off x="609600" y="838201"/>
            <a:ext cx="10972800" cy="5287964"/>
          </a:xfrm>
        </p:spPr>
        <p:txBody>
          <a:bodyPr/>
          <a:lstStyle/>
          <a:p>
            <a:r>
              <a:rPr lang="en-US" dirty="0"/>
              <a:t>1901: The Platt Amendment amended a treaty between the US and Cuba after the Spanish–American War virtually made Cuba a U.S. protectorate. The amendment outlined conditions for the U.S. to intervene in Cuban affairs and permitted the United States to lease or buy lands for the purpose of the establishing naval bases, including Guantánamo Bay. In effect until 1935.</a:t>
            </a:r>
          </a:p>
          <a:p>
            <a:r>
              <a:rPr lang="en-US" dirty="0"/>
              <a:t>1903: U.S. backed independence of Panama from Colombia in order to build the Panama Canal; Hay–Bunau-Varilla Treaty</a:t>
            </a:r>
          </a:p>
          <a:p>
            <a:endParaRPr lang="en-US" dirty="0"/>
          </a:p>
        </p:txBody>
      </p:sp>
    </p:spTree>
    <p:extLst>
      <p:ext uri="{BB962C8B-B14F-4D97-AF65-F5344CB8AC3E}">
        <p14:creationId xmlns:p14="http://schemas.microsoft.com/office/powerpoint/2010/main" val="33978613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093074-C043-48A7-B6BE-70967716396C}"/>
              </a:ext>
            </a:extLst>
          </p:cNvPr>
          <p:cNvSpPr>
            <a:spLocks noGrp="1"/>
          </p:cNvSpPr>
          <p:nvPr>
            <p:ph idx="1"/>
          </p:nvPr>
        </p:nvSpPr>
        <p:spPr>
          <a:xfrm>
            <a:off x="609600" y="609600"/>
            <a:ext cx="10972800" cy="5714999"/>
          </a:xfrm>
        </p:spPr>
        <p:txBody>
          <a:bodyPr/>
          <a:lstStyle/>
          <a:p>
            <a:r>
              <a:rPr lang="en-US" dirty="0"/>
              <a:t>1904: When European governments began to use force to pressure Latin American countries to repay their debts, Theodore Roosevelt announced his "Corollary" to the Monroe Doctrine, stating that the United States would intervene in the Western Hemisphere should Latin American governments prove incapable or unstable.</a:t>
            </a:r>
          </a:p>
          <a:p>
            <a:r>
              <a:rPr lang="en-US" dirty="0"/>
              <a:t>1906 to 1909: U.S. governed Cuba under Governor Charles Magoon.</a:t>
            </a:r>
          </a:p>
          <a:p>
            <a:r>
              <a:rPr lang="en-US" dirty="0"/>
              <a:t>1909: U.S.-backed rebels in Nicaragua depose President José Santos Zelaya.</a:t>
            </a:r>
          </a:p>
          <a:p>
            <a:endParaRPr lang="en-US" dirty="0"/>
          </a:p>
        </p:txBody>
      </p:sp>
    </p:spTree>
    <p:extLst>
      <p:ext uri="{BB962C8B-B14F-4D97-AF65-F5344CB8AC3E}">
        <p14:creationId xmlns:p14="http://schemas.microsoft.com/office/powerpoint/2010/main" val="4014270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8C534E4-50E4-4295-A746-0A02C39274D2}"/>
              </a:ext>
            </a:extLst>
          </p:cNvPr>
          <p:cNvSpPr>
            <a:spLocks noGrp="1"/>
          </p:cNvSpPr>
          <p:nvPr>
            <p:ph idx="1"/>
          </p:nvPr>
        </p:nvSpPr>
        <p:spPr>
          <a:xfrm>
            <a:off x="609600" y="533400"/>
            <a:ext cx="10972800" cy="5791199"/>
          </a:xfrm>
        </p:spPr>
        <p:txBody>
          <a:bodyPr/>
          <a:lstStyle/>
          <a:p>
            <a:r>
              <a:rPr lang="en-US" dirty="0"/>
              <a:t>1912 to 1933 United States occupation of Nicaragua: Marines occupied main cities. Their purpose was to provide stabilization to the government. There was a period of a few months between 1925 and 1926 when the Marines left but were back for the same reason.[citation needed]</a:t>
            </a:r>
          </a:p>
          <a:p>
            <a:r>
              <a:rPr lang="en-US" dirty="0"/>
              <a:t>1914 to 1917: Mexico conflict and </a:t>
            </a:r>
            <a:r>
              <a:rPr lang="en-US" dirty="0" err="1"/>
              <a:t>Pancho</a:t>
            </a:r>
            <a:r>
              <a:rPr lang="en-US" dirty="0"/>
              <a:t> Villa Expedition, U.S. troops entering northern portion of Mexico.</a:t>
            </a:r>
          </a:p>
          <a:p>
            <a:r>
              <a:rPr lang="en-US" dirty="0"/>
              <a:t>1915 to 1934: United States occupation of Haiti</a:t>
            </a:r>
          </a:p>
          <a:p>
            <a:endParaRPr lang="en-US" dirty="0"/>
          </a:p>
        </p:txBody>
      </p:sp>
    </p:spTree>
    <p:extLst>
      <p:ext uri="{BB962C8B-B14F-4D97-AF65-F5344CB8AC3E}">
        <p14:creationId xmlns:p14="http://schemas.microsoft.com/office/powerpoint/2010/main" val="820095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0F7B26-8186-4FBE-8CD3-762546E78A77}"/>
              </a:ext>
            </a:extLst>
          </p:cNvPr>
          <p:cNvSpPr>
            <a:spLocks noGrp="1"/>
          </p:cNvSpPr>
          <p:nvPr>
            <p:ph idx="1"/>
          </p:nvPr>
        </p:nvSpPr>
        <p:spPr>
          <a:xfrm>
            <a:off x="609600" y="609600"/>
            <a:ext cx="10972800" cy="5714999"/>
          </a:xfrm>
        </p:spPr>
        <p:txBody>
          <a:bodyPr/>
          <a:lstStyle/>
          <a:p>
            <a:r>
              <a:rPr lang="en-US" dirty="0"/>
              <a:t>1916 to 1924: U.S. occupation of the (former Spanish colony) Dominican Republic</a:t>
            </a:r>
          </a:p>
          <a:p>
            <a:r>
              <a:rPr lang="en-US" dirty="0"/>
              <a:t>1954, the CIA launched Operation PBSUCCESS, which deposed the democratically elected Guatemalan President </a:t>
            </a:r>
            <a:r>
              <a:rPr lang="en-US" dirty="0" err="1"/>
              <a:t>Jacobo</a:t>
            </a:r>
            <a:r>
              <a:rPr lang="en-US" dirty="0"/>
              <a:t> </a:t>
            </a:r>
            <a:r>
              <a:rPr lang="en-US" dirty="0" err="1"/>
              <a:t>Árbenz</a:t>
            </a:r>
            <a:r>
              <a:rPr lang="en-US" dirty="0"/>
              <a:t> and ended the Guatemalan Revolution. The coup installed the military dictatorship of Carlos Castillo </a:t>
            </a:r>
            <a:r>
              <a:rPr lang="en-US" dirty="0" err="1"/>
              <a:t>Armas</a:t>
            </a:r>
            <a:r>
              <a:rPr lang="en-US" dirty="0"/>
              <a:t>   </a:t>
            </a:r>
          </a:p>
          <a:p>
            <a:r>
              <a:rPr lang="en-US" dirty="0"/>
              <a:t>1961, the CIA attempted to depose Cuban president Fidel Castro through the Bay of Pigs Invasion.</a:t>
            </a:r>
          </a:p>
          <a:p>
            <a:endParaRPr lang="en-US" dirty="0"/>
          </a:p>
        </p:txBody>
      </p:sp>
    </p:spTree>
    <p:extLst>
      <p:ext uri="{BB962C8B-B14F-4D97-AF65-F5344CB8AC3E}">
        <p14:creationId xmlns:p14="http://schemas.microsoft.com/office/powerpoint/2010/main" val="4676545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98D1B0-5752-4A95-88B9-F9071D7EBF7B}"/>
              </a:ext>
            </a:extLst>
          </p:cNvPr>
          <p:cNvSpPr>
            <a:spLocks noGrp="1"/>
          </p:cNvSpPr>
          <p:nvPr>
            <p:ph type="title"/>
          </p:nvPr>
        </p:nvSpPr>
        <p:spPr/>
        <p:txBody>
          <a:bodyPr/>
          <a:lstStyle/>
          <a:p>
            <a:endParaRPr lang="en-US"/>
          </a:p>
        </p:txBody>
      </p:sp>
      <p:pic>
        <p:nvPicPr>
          <p:cNvPr id="4" name="Content Placeholder 3">
            <a:extLst>
              <a:ext uri="{FF2B5EF4-FFF2-40B4-BE49-F238E27FC236}">
                <a16:creationId xmlns:a16="http://schemas.microsoft.com/office/drawing/2014/main" id="{75AAA451-5835-4754-B1B8-C6E569A2EC3A}"/>
              </a:ext>
            </a:extLst>
          </p:cNvPr>
          <p:cNvPicPr>
            <a:picLocks noGrp="1" noChangeAspect="1"/>
          </p:cNvPicPr>
          <p:nvPr>
            <p:ph idx="1"/>
          </p:nvPr>
        </p:nvPicPr>
        <p:blipFill rotWithShape="1">
          <a:blip r:embed="rId2"/>
          <a:srcRect t="3636" b="3308"/>
          <a:stretch/>
        </p:blipFill>
        <p:spPr>
          <a:xfrm>
            <a:off x="3124200" y="0"/>
            <a:ext cx="5496229" cy="6858000"/>
          </a:xfrm>
          <a:prstGeom prst="rect">
            <a:avLst/>
          </a:prstGeom>
        </p:spPr>
      </p:pic>
    </p:spTree>
    <p:extLst>
      <p:ext uri="{BB962C8B-B14F-4D97-AF65-F5344CB8AC3E}">
        <p14:creationId xmlns:p14="http://schemas.microsoft.com/office/powerpoint/2010/main" val="32379482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D520D5-8888-4E56-8567-3FF7F476DAAE}"/>
              </a:ext>
            </a:extLst>
          </p:cNvPr>
          <p:cNvSpPr>
            <a:spLocks noGrp="1"/>
          </p:cNvSpPr>
          <p:nvPr>
            <p:ph idx="1"/>
          </p:nvPr>
        </p:nvSpPr>
        <p:spPr>
          <a:xfrm>
            <a:off x="609600" y="609601"/>
            <a:ext cx="10972800" cy="5516564"/>
          </a:xfrm>
        </p:spPr>
        <p:txBody>
          <a:bodyPr/>
          <a:lstStyle/>
          <a:p>
            <a:r>
              <a:rPr lang="en-US" dirty="0"/>
              <a:t>1961, the CIA supported the overthrow of Rafael Trujillo, dictator of the Dominican Republic After a period of instability, US troops invaded the Dominican Republic in Operation Power Pack, initially to evacuate US citizens on the island and ultimately to broker a cease-fire in the civil war.</a:t>
            </a:r>
          </a:p>
          <a:p>
            <a:endParaRPr lang="en-US" dirty="0"/>
          </a:p>
        </p:txBody>
      </p:sp>
      <p:pic>
        <p:nvPicPr>
          <p:cNvPr id="4" name="Picture 3">
            <a:extLst>
              <a:ext uri="{FF2B5EF4-FFF2-40B4-BE49-F238E27FC236}">
                <a16:creationId xmlns:a16="http://schemas.microsoft.com/office/drawing/2014/main" id="{5E81F04A-E35F-4570-B806-4728069D7CBC}"/>
              </a:ext>
            </a:extLst>
          </p:cNvPr>
          <p:cNvPicPr>
            <a:picLocks noChangeAspect="1"/>
          </p:cNvPicPr>
          <p:nvPr/>
        </p:nvPicPr>
        <p:blipFill>
          <a:blip r:embed="rId2"/>
          <a:stretch>
            <a:fillRect/>
          </a:stretch>
        </p:blipFill>
        <p:spPr>
          <a:xfrm>
            <a:off x="2743200" y="3200400"/>
            <a:ext cx="6019800" cy="3183724"/>
          </a:xfrm>
          <a:prstGeom prst="rect">
            <a:avLst/>
          </a:prstGeom>
        </p:spPr>
      </p:pic>
      <p:sp>
        <p:nvSpPr>
          <p:cNvPr id="5" name="Rectangle: Rounded Corners 4">
            <a:extLst>
              <a:ext uri="{FF2B5EF4-FFF2-40B4-BE49-F238E27FC236}">
                <a16:creationId xmlns:a16="http://schemas.microsoft.com/office/drawing/2014/main" id="{8F999324-7129-4B36-ADDC-9B39B768B6A0}"/>
              </a:ext>
            </a:extLst>
          </p:cNvPr>
          <p:cNvSpPr/>
          <p:nvPr/>
        </p:nvSpPr>
        <p:spPr>
          <a:xfrm>
            <a:off x="6477000" y="4876800"/>
            <a:ext cx="1447800" cy="1143000"/>
          </a:xfrm>
          <a:prstGeom prst="roundRect">
            <a:avLst/>
          </a:prstGeom>
          <a:noFill/>
          <a:ln w="793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8869908"/>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633.ppt [Read-Only] [Compatibility Mode]" id="{5040AC82-FF3C-473A-8544-7AF60423D0AC}" vid="{3D837A9F-9A7B-4814-8AE4-BA8453F4A925}"/>
    </a:ext>
  </a:extLst>
</a:theme>
</file>

<file path=docProps/app.xml><?xml version="1.0" encoding="utf-8"?>
<Properties xmlns="http://schemas.openxmlformats.org/officeDocument/2006/extended-properties" xmlns:vt="http://schemas.openxmlformats.org/officeDocument/2006/docPropsVTypes">
  <Template>FIREWORKS CELEBRATE 2633</Template>
  <TotalTime>92</TotalTime>
  <Words>900</Words>
  <Application>Microsoft Office PowerPoint</Application>
  <PresentationFormat>Widescreen</PresentationFormat>
  <Paragraphs>31</Paragraphs>
  <Slides>16</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16</vt:i4>
      </vt:variant>
    </vt:vector>
  </HeadingPairs>
  <TitlesOfParts>
    <vt:vector size="18" baseType="lpstr">
      <vt:lpstr>Arial</vt:lpstr>
      <vt:lpstr>Diseño predeterminado</vt:lpstr>
      <vt:lpstr>U.S. Intervention in Middle and South America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Trust?</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Intervention in Middle and South America</dc:title>
  <dc:creator>Joseph Naumann</dc:creator>
  <cp:lastModifiedBy>Joseph Naumann</cp:lastModifiedBy>
  <cp:revision>9</cp:revision>
  <dcterms:created xsi:type="dcterms:W3CDTF">2019-01-28T17:28:14Z</dcterms:created>
  <dcterms:modified xsi:type="dcterms:W3CDTF">2019-03-21T17:51:50Z</dcterms:modified>
</cp:coreProperties>
</file>