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89" r:id="rId5"/>
    <p:sldId id="257" r:id="rId6"/>
    <p:sldId id="281" r:id="rId7"/>
    <p:sldId id="265" r:id="rId8"/>
    <p:sldId id="267" r:id="rId9"/>
    <p:sldId id="259" r:id="rId10"/>
    <p:sldId id="262" r:id="rId11"/>
    <p:sldId id="280" r:id="rId12"/>
    <p:sldId id="263" r:id="rId13"/>
    <p:sldId id="282" r:id="rId14"/>
    <p:sldId id="268" r:id="rId15"/>
    <p:sldId id="283" r:id="rId16"/>
    <p:sldId id="284" r:id="rId17"/>
    <p:sldId id="285" r:id="rId18"/>
    <p:sldId id="286" r:id="rId19"/>
    <p:sldId id="287" r:id="rId20"/>
    <p:sldId id="269" r:id="rId21"/>
    <p:sldId id="270" r:id="rId22"/>
    <p:sldId id="271" r:id="rId23"/>
    <p:sldId id="290" r:id="rId24"/>
    <p:sldId id="291" r:id="rId25"/>
    <p:sldId id="26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0" autoAdjust="0"/>
  </p:normalViewPr>
  <p:slideViewPr>
    <p:cSldViewPr>
      <p:cViewPr varScale="1">
        <p:scale>
          <a:sx n="93" d="100"/>
          <a:sy n="93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C7CB-593B-435B-B347-F32FD23F0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72D-A3A7-4935-8EBF-DCB539481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7FD83-3196-40D8-A0F4-9369DA0D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8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F060-04EF-417F-A735-963CFCEFF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2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8ACB-7771-4796-90FF-2F3F3FE88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B5F66-F99A-4B5C-8136-C5E4C905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080AA-2633-4CE6-A148-E4204CAF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2E0F-6552-4CE1-BBF9-CB01C8AF2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01D2-2650-4F66-807D-407E00511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5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8412-03A7-4409-AE72-8712A78AE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6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A086D-20B9-497C-86BB-9302BC03A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A22D1DA-5724-4605-9DE8-4E9195C12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1"/>
            <a:ext cx="9144000" cy="686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95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22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99FF66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like our shiny buildings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Dome of the Rock</a:t>
            </a:r>
          </a:p>
        </p:txBody>
      </p:sp>
      <p:pic>
        <p:nvPicPr>
          <p:cNvPr id="11267" name="Picture 4" descr="dome_of_the_rock_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51816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Dome of the Rock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027613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Dome’s Significance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Dome of the rock is a holy place where Muslims touch the rock from which Mohammad was lifted up to heaven.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It is situated on the site of the Temple of Herod which was destroyed by the Romans in 70 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Wailing Wall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of what had been part of the Temple build by King Herod in Jerusalem.</a:t>
            </a:r>
          </a:p>
          <a:p>
            <a:pPr eaLnBrk="1" hangingPunct="1"/>
            <a:r>
              <a:rPr lang="en-US" smtClean="0"/>
              <a:t>It’s all the Jewish people have that is left from the temple that was destroyed in 70 C.E.</a:t>
            </a:r>
          </a:p>
          <a:p>
            <a:pPr eaLnBrk="1" hangingPunct="1"/>
            <a:r>
              <a:rPr lang="en-US" smtClean="0"/>
              <a:t>Daily, many Jewish people gather there to pray.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4774"/>
            <a:ext cx="7162800" cy="535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989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Wailing Wall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1416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1428750"/>
            <a:ext cx="1539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Some Jews want to rebuild the Temple again!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smtClean="0"/>
              <a:t>The Dome of the Rock and a mosque are now built where the Temple stood.</a:t>
            </a:r>
          </a:p>
          <a:p>
            <a:pPr eaLnBrk="1" hangingPunct="1"/>
            <a:r>
              <a:rPr lang="en-US" smtClean="0"/>
              <a:t>To rebuild the Temple, the Dome of the Rock and the mosque would have to be demolished.</a:t>
            </a:r>
          </a:p>
          <a:p>
            <a:pPr eaLnBrk="1" hangingPunct="1"/>
            <a:r>
              <a:rPr lang="en-US" smtClean="0"/>
              <a:t>There doesn’t seem to be any kind of compromise that would satisfy both sides on this issue.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Christian Sites of Significance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Church of the Holy Sepulchre </a:t>
            </a:r>
          </a:p>
          <a:p>
            <a:pPr lvl="1" eaLnBrk="1" hangingPunct="1"/>
            <a:r>
              <a:rPr lang="en-US" smtClean="0"/>
              <a:t>A church built over the cave where Jesus’ body was burried</a:t>
            </a:r>
          </a:p>
          <a:p>
            <a:pPr eaLnBrk="1" hangingPunct="1"/>
            <a:r>
              <a:rPr lang="en-US" smtClean="0"/>
              <a:t>The Via Dolorosa</a:t>
            </a:r>
          </a:p>
          <a:p>
            <a:pPr lvl="1" eaLnBrk="1" hangingPunct="1"/>
            <a:r>
              <a:rPr lang="en-US" smtClean="0"/>
              <a:t>The streets upon which Jesus walked while carrying his cross to his crucifixion</a:t>
            </a:r>
          </a:p>
          <a:p>
            <a:pPr eaLnBrk="1" hangingPunct="1"/>
            <a:r>
              <a:rPr lang="en-US" smtClean="0"/>
              <a:t>Calvary</a:t>
            </a:r>
          </a:p>
          <a:p>
            <a:pPr lvl="1" eaLnBrk="1" hangingPunct="1"/>
            <a:r>
              <a:rPr lang="en-US" smtClean="0"/>
              <a:t>The site of the crucifixion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pPr eaLnBrk="1" hangingPunct="1"/>
            <a:r>
              <a:rPr lang="en-US" dirty="0" smtClean="0"/>
              <a:t>The Church of the Holy </a:t>
            </a:r>
            <a:r>
              <a:rPr lang="en-US" dirty="0" err="1" smtClean="0"/>
              <a:t>Sepulchre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4" y="795337"/>
            <a:ext cx="7906886" cy="59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Pilgrims walking the Via Dolorosa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8" y="769454"/>
            <a:ext cx="8249132" cy="608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Calvary?</a:t>
            </a:r>
            <a:endParaRPr lang="en-US" dirty="0" smtClean="0"/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495800"/>
          </a:xfrm>
        </p:spPr>
        <p:txBody>
          <a:bodyPr/>
          <a:lstStyle/>
          <a:p>
            <a:pPr eaLnBrk="1" hangingPunct="1"/>
            <a:r>
              <a:rPr lang="en-US" smtClean="0"/>
              <a:t>Scholars still aren’t in complete agreement as to the real location of Calvary.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09606"/>
            <a:ext cx="5632807" cy="458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7924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9144000" cy="686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269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It’s an explosive situation!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wars between religious factions!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/>
              <a:t>The Crusades – Christians vs. Muslims</a:t>
            </a:r>
          </a:p>
          <a:p>
            <a:pPr lvl="1" eaLnBrk="1" hangingPunct="1"/>
            <a:r>
              <a:rPr lang="en-US" smtClean="0"/>
              <a:t>1096 – 1270 C.E. (at least 8 separate crusades)</a:t>
            </a:r>
          </a:p>
          <a:p>
            <a:pPr eaLnBrk="1" hangingPunct="1"/>
            <a:r>
              <a:rPr lang="en-US" smtClean="0"/>
              <a:t>Anti-Israel Wars – Jews vs Palestinian Muslims</a:t>
            </a:r>
          </a:p>
          <a:p>
            <a:pPr lvl="1" eaLnBrk="1" hangingPunct="1"/>
            <a:r>
              <a:rPr lang="en-US" smtClean="0"/>
              <a:t>1948</a:t>
            </a:r>
          </a:p>
          <a:p>
            <a:pPr lvl="1" eaLnBrk="1" hangingPunct="1"/>
            <a:r>
              <a:rPr lang="en-US" smtClean="0"/>
              <a:t>1956</a:t>
            </a:r>
          </a:p>
          <a:p>
            <a:pPr lvl="1" eaLnBrk="1" hangingPunct="1"/>
            <a:r>
              <a:rPr lang="en-US" smtClean="0"/>
              <a:t>1967</a:t>
            </a:r>
          </a:p>
          <a:p>
            <a:pPr lvl="1" eaLnBrk="1" hangingPunct="1"/>
            <a:r>
              <a:rPr lang="en-US" smtClean="0"/>
              <a:t>1973</a:t>
            </a:r>
          </a:p>
          <a:p>
            <a:pPr lvl="1" eaLnBrk="1" hangingPunct="1"/>
            <a:r>
              <a:rPr lang="en-US" smtClean="0"/>
              <a:t>2009 – Israel vs. Gaza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most reasonable solution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Jerusalem and international city administered by the United Nations</a:t>
            </a:r>
          </a:p>
          <a:p>
            <a:pPr lvl="1" eaLnBrk="1" hangingPunct="1"/>
            <a:r>
              <a:rPr lang="en-US" smtClean="0"/>
              <a:t>Open to all peaceful people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has been rejected by Muslims, Jews, and many Christians.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sad truth . . . .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thing that parents seem to be best able to teach their children is hatred</a:t>
            </a:r>
          </a:p>
          <a:p>
            <a:pPr lvl="1" eaLnBrk="1" hangingPunct="1"/>
            <a:r>
              <a:rPr lang="en-US" smtClean="0"/>
              <a:t>It gets passed from generation to generation</a:t>
            </a:r>
          </a:p>
          <a:p>
            <a:pPr lvl="2" eaLnBrk="1" hangingPunct="1"/>
            <a:r>
              <a:rPr lang="en-US" smtClean="0"/>
              <a:t>Examples:  Israel/Palestine; Northern Ireland; Bosnia; Rwanda etc.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86200" cy="5668962"/>
          </a:xfrm>
        </p:spPr>
        <p:txBody>
          <a:bodyPr/>
          <a:lstStyle/>
          <a:p>
            <a:pPr eaLnBrk="1" hangingPunct="1"/>
            <a:r>
              <a:rPr lang="en-US" smtClean="0"/>
              <a:t>This is not the way to teach peace and cooperation!!!!!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-9525"/>
            <a:ext cx="503872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will </a:t>
            </a:r>
            <a:r>
              <a:rPr lang="en-US" smtClean="0"/>
              <a:t>it ever end?</a:t>
            </a:r>
          </a:p>
        </p:txBody>
      </p:sp>
      <p:sp>
        <p:nvSpPr>
          <p:cNvPr id="2662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85800"/>
            <a:ext cx="91313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971800" cy="5135562"/>
          </a:xfrm>
        </p:spPr>
        <p:txBody>
          <a:bodyPr/>
          <a:lstStyle/>
          <a:p>
            <a:pPr eaLnBrk="1" hangingPunct="1"/>
            <a:r>
              <a:rPr lang="en-US" smtClean="0"/>
              <a:t>Modern Jerusalem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0"/>
            <a:ext cx="5992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Weather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Humidity:</a:t>
            </a:r>
            <a:r>
              <a:rPr lang="en-US" sz="2400" b="1" smtClean="0"/>
              <a:t>64%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Dew Point:</a:t>
            </a:r>
            <a:r>
              <a:rPr lang="en-US" sz="2400" b="1" smtClean="0"/>
              <a:t>40</a:t>
            </a:r>
            <a:r>
              <a:rPr lang="en-US" sz="2400" smtClean="0"/>
              <a:t> °F / </a:t>
            </a:r>
            <a:r>
              <a:rPr lang="en-US" sz="2400" b="1" smtClean="0"/>
              <a:t>4</a:t>
            </a:r>
            <a:r>
              <a:rPr lang="en-US" sz="2400" smtClean="0"/>
              <a:t> °C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Wind: Calm 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Wind Gust:</a:t>
            </a:r>
            <a:r>
              <a:rPr lang="en-US" sz="2400" b="1" smtClean="0"/>
              <a:t>2.0</a:t>
            </a:r>
            <a:r>
              <a:rPr lang="en-US" sz="2400" smtClean="0"/>
              <a:t> mph / </a:t>
            </a:r>
            <a:r>
              <a:rPr lang="en-US" sz="2400" b="1" smtClean="0"/>
              <a:t>3.2</a:t>
            </a:r>
            <a:r>
              <a:rPr lang="en-US" sz="2400" smtClean="0"/>
              <a:t> km/h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Pressure:</a:t>
            </a:r>
            <a:r>
              <a:rPr lang="en-US" sz="2400" b="1" smtClean="0"/>
              <a:t>30.14</a:t>
            </a:r>
            <a:r>
              <a:rPr lang="en-US" sz="2400" smtClean="0"/>
              <a:t> in / </a:t>
            </a:r>
            <a:r>
              <a:rPr lang="en-US" sz="2400" b="1" smtClean="0"/>
              <a:t>1020.5</a:t>
            </a:r>
            <a:r>
              <a:rPr lang="en-US" sz="2400" smtClean="0"/>
              <a:t> hPa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Visibility:</a:t>
            </a:r>
            <a:r>
              <a:rPr lang="en-US" sz="2400" b="1" smtClean="0"/>
              <a:t>5.6</a:t>
            </a:r>
            <a:r>
              <a:rPr lang="en-US" sz="2400" smtClean="0"/>
              <a:t> miles / </a:t>
            </a:r>
            <a:r>
              <a:rPr lang="en-US" sz="2400" b="1" smtClean="0"/>
              <a:t>9.0</a:t>
            </a:r>
            <a:r>
              <a:rPr lang="en-US" sz="2400" smtClean="0"/>
              <a:t> kilometers UV:0 out of 16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Clouds:</a:t>
            </a:r>
            <a:r>
              <a:rPr lang="en-US" sz="2400" b="1" smtClean="0"/>
              <a:t>Few</a:t>
            </a:r>
            <a:r>
              <a:rPr lang="en-US" sz="2400" smtClean="0"/>
              <a:t> </a:t>
            </a:r>
            <a:r>
              <a:rPr lang="en-US" sz="2400" b="1" smtClean="0"/>
              <a:t>5000</a:t>
            </a:r>
            <a:r>
              <a:rPr lang="en-US" sz="2400" smtClean="0"/>
              <a:t> ft / </a:t>
            </a:r>
            <a:r>
              <a:rPr lang="en-US" sz="2400" b="1" smtClean="0"/>
              <a:t>1524</a:t>
            </a:r>
            <a:r>
              <a:rPr lang="en-US" sz="2400" smtClean="0"/>
              <a:t> m 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(Above Ground Level)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.</a:t>
            </a:r>
          </a:p>
        </p:txBody>
      </p:sp>
      <p:pic>
        <p:nvPicPr>
          <p:cNvPr id="6148" name="Picture 5" descr="weath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352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weathe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9600"/>
            <a:ext cx="32766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 Holy City to . . . .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/>
            <a:r>
              <a:rPr lang="en-US" b="1" dirty="0" smtClean="0"/>
              <a:t>Jews: The city of King David; where King Solomon built the first temple; the central place for worship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Christians: Jesus was a practicing Jew; he taught in the temple; he attempted to cleanse the temple.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Muslims: Muhammad stood on the temple mount (where the Jewish temple had been) and was lifted up and given a vision of heaven.</a:t>
            </a:r>
            <a:endParaRPr lang="en-US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Apparently…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religious sites of the city are so important that people have fought over them – Jews, Christians, and Muslims.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Past and present violence have so triggered people’s emotional “buttons,” that there seems to be little hope that they might work out a plan to share this city that is “Holy” to all three religions.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irony of who these religions worship?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three religions begin with the covenant between Abraham and God</a:t>
            </a:r>
          </a:p>
          <a:p>
            <a:pPr lvl="1" eaLnBrk="1" hangingPunct="1"/>
            <a:r>
              <a:rPr lang="en-US" smtClean="0"/>
              <a:t>Two sons of Abraham</a:t>
            </a:r>
          </a:p>
          <a:p>
            <a:pPr lvl="2" eaLnBrk="1" hangingPunct="1"/>
            <a:r>
              <a:rPr lang="en-US" smtClean="0"/>
              <a:t>Ishmael from whom the Arabs descended</a:t>
            </a:r>
          </a:p>
          <a:p>
            <a:pPr lvl="2" eaLnBrk="1" hangingPunct="1"/>
            <a:r>
              <a:rPr lang="en-US" smtClean="0"/>
              <a:t>Isaac from whom the Jews (Hebrews) descended</a:t>
            </a:r>
          </a:p>
          <a:p>
            <a:pPr lvl="3" eaLnBrk="1" hangingPunct="1"/>
            <a:r>
              <a:rPr lang="en-US" smtClean="0"/>
              <a:t>Jesus was a Jew descended from Isaac, at least on his mother’s side.</a:t>
            </a:r>
          </a:p>
          <a:p>
            <a:pPr eaLnBrk="1" hangingPunct="1"/>
            <a:r>
              <a:rPr lang="en-US" smtClean="0"/>
              <a:t>So . . . . . </a:t>
            </a:r>
          </a:p>
          <a:p>
            <a:pPr lvl="1" eaLnBrk="1" hangingPunct="1"/>
            <a:r>
              <a:rPr lang="en-US" smtClean="0"/>
              <a:t>They all worship the same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Tourist/Religious Attractions!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595</Words>
  <Application>Microsoft Office PowerPoint</Application>
  <PresentationFormat>On-screen Show (4:3)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Default Design</vt:lpstr>
      <vt:lpstr>Jerusalem</vt:lpstr>
      <vt:lpstr>PowerPoint Presentation</vt:lpstr>
      <vt:lpstr>PowerPoint Presentation</vt:lpstr>
      <vt:lpstr>Modern Jerusalem</vt:lpstr>
      <vt:lpstr>Weather</vt:lpstr>
      <vt:lpstr>A Holy City to . . . .</vt:lpstr>
      <vt:lpstr>Apparently…</vt:lpstr>
      <vt:lpstr>The irony of who these religions worship?</vt:lpstr>
      <vt:lpstr>Tourist/Religious Attractions!</vt:lpstr>
      <vt:lpstr>Dome of the Rock</vt:lpstr>
      <vt:lpstr>Dome of the Rock</vt:lpstr>
      <vt:lpstr>The Dome’s Significance</vt:lpstr>
      <vt:lpstr>The Wailing Wall</vt:lpstr>
      <vt:lpstr>The Wailing Wall</vt:lpstr>
      <vt:lpstr> Some Jews want to rebuild the Temple again!</vt:lpstr>
      <vt:lpstr>Christian Sites of Significance</vt:lpstr>
      <vt:lpstr>The Church of the Holy Sepulchre  </vt:lpstr>
      <vt:lpstr>Pilgrims walking the Via Dolorosa</vt:lpstr>
      <vt:lpstr>Calvary?</vt:lpstr>
      <vt:lpstr>It’s an explosive situation!</vt:lpstr>
      <vt:lpstr>Major wars between religious factions!</vt:lpstr>
      <vt:lpstr>The most reasonable solution</vt:lpstr>
      <vt:lpstr>A sad truth . . . . </vt:lpstr>
      <vt:lpstr>This is not the way to teach peace and cooperation!!!!!</vt:lpstr>
      <vt:lpstr>When will it ever end?</vt:lpstr>
    </vt:vector>
  </TitlesOfParts>
  <Company>ECHS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</dc:title>
  <dc:creator>AES</dc:creator>
  <cp:lastModifiedBy>Joseph A. Naumann</cp:lastModifiedBy>
  <cp:revision>17</cp:revision>
  <dcterms:created xsi:type="dcterms:W3CDTF">2006-12-13T18:06:06Z</dcterms:created>
  <dcterms:modified xsi:type="dcterms:W3CDTF">2012-01-02T16:17:15Z</dcterms:modified>
</cp:coreProperties>
</file>