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9" r:id="rId23"/>
    <p:sldId id="276" r:id="rId24"/>
    <p:sldId id="278" r:id="rId2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3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683F38-EF7E-4055-9A22-748A564D7FC7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A5E7E8-391A-450B-AECA-04E0BA3971C2}" type="slidenum">
              <a:rPr lang="en-GB"/>
              <a:pPr/>
              <a:t>1</a:t>
            </a:fld>
            <a:endParaRPr lang="en-GB"/>
          </a:p>
        </p:txBody>
      </p:sp>
      <p:sp>
        <p:nvSpPr>
          <p:cNvPr id="4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8F0826-DB21-4FAD-9FA4-6816B34E7625}" type="slidenum">
              <a:rPr lang="en-GB"/>
              <a:pPr/>
              <a:t>10</a:t>
            </a:fld>
            <a:endParaRPr lang="en-GB"/>
          </a:p>
        </p:txBody>
      </p:sp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A92560-2F49-472F-8C67-5A2554DA6829}" type="slidenum">
              <a:rPr lang="en-GB"/>
              <a:pPr/>
              <a:t>11</a:t>
            </a:fld>
            <a:endParaRPr lang="en-GB"/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876D9A-3112-4072-8E80-1A14B136F632}" type="slidenum">
              <a:rPr lang="en-GB"/>
              <a:pPr/>
              <a:t>12</a:t>
            </a:fld>
            <a:endParaRPr lang="en-GB"/>
          </a:p>
        </p:txBody>
      </p:sp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DE6996-6155-4FE8-BE80-6FA99C030E05}" type="slidenum">
              <a:rPr lang="en-GB"/>
              <a:pPr/>
              <a:t>13</a:t>
            </a:fld>
            <a:endParaRPr lang="en-GB"/>
          </a:p>
        </p:txBody>
      </p:sp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F33BF4-9DCE-44B0-9697-1734BDE49403}" type="slidenum">
              <a:rPr lang="en-GB"/>
              <a:pPr/>
              <a:t>14</a:t>
            </a:fld>
            <a:endParaRPr lang="en-GB"/>
          </a:p>
        </p:txBody>
      </p:sp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3B81C1-98E1-4E65-8A6C-1F1D978F0B00}" type="slidenum">
              <a:rPr lang="en-GB"/>
              <a:pPr/>
              <a:t>15</a:t>
            </a:fld>
            <a:endParaRPr lang="en-GB"/>
          </a:p>
        </p:txBody>
      </p:sp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1AB3BF-69C5-4442-B4D0-1E5899341D50}" type="slidenum">
              <a:rPr lang="en-GB"/>
              <a:pPr/>
              <a:t>16</a:t>
            </a:fld>
            <a:endParaRPr lang="en-GB"/>
          </a:p>
        </p:txBody>
      </p:sp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33F076-49C9-4D6B-B8FA-DB7A1FBBDE35}" type="slidenum">
              <a:rPr lang="en-GB"/>
              <a:pPr/>
              <a:t>17</a:t>
            </a:fld>
            <a:endParaRPr lang="en-GB"/>
          </a:p>
        </p:txBody>
      </p:sp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4AA437-344C-42C4-BA1A-1B49335E903D}" type="slidenum">
              <a:rPr lang="en-GB"/>
              <a:pPr/>
              <a:t>18</a:t>
            </a:fld>
            <a:endParaRPr lang="en-GB"/>
          </a:p>
        </p:txBody>
      </p:sp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051171-A021-4FEC-B2C2-B9D069972140}" type="slidenum">
              <a:rPr lang="en-GB"/>
              <a:pPr/>
              <a:t>19</a:t>
            </a:fld>
            <a:endParaRPr lang="en-GB"/>
          </a:p>
        </p:txBody>
      </p:sp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593E1C-EC60-49C2-A710-0D4DAE42B4F3}" type="slidenum">
              <a:rPr lang="en-GB"/>
              <a:pPr/>
              <a:t>2</a:t>
            </a:fld>
            <a:endParaRPr lang="en-GB"/>
          </a:p>
        </p:txBody>
      </p:sp>
      <p:sp>
        <p:nvSpPr>
          <p:cNvPr id="6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7BB4B8-6774-4ABC-B2FB-76B82F0AD937}" type="slidenum">
              <a:rPr lang="en-GB"/>
              <a:pPr/>
              <a:t>20</a:t>
            </a:fld>
            <a:endParaRPr lang="en-GB"/>
          </a:p>
        </p:txBody>
      </p:sp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B9376-4CA4-4866-A77F-CE6A40B60C95}" type="slidenum">
              <a:rPr lang="en-GB"/>
              <a:pPr/>
              <a:t>21</a:t>
            </a:fld>
            <a:endParaRPr lang="en-GB"/>
          </a:p>
        </p:txBody>
      </p:sp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1294CF-4FA0-4905-BDA3-DAEA58B42C1A}" type="slidenum">
              <a:rPr lang="en-GB"/>
              <a:pPr/>
              <a:t>22</a:t>
            </a:fld>
            <a:endParaRPr lang="en-GB"/>
          </a:p>
        </p:txBody>
      </p:sp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B86A96-2CFB-4440-85C9-75D442135FE4}" type="slidenum">
              <a:rPr lang="en-GB"/>
              <a:pPr/>
              <a:t>23</a:t>
            </a:fld>
            <a:endParaRPr lang="en-GB"/>
          </a:p>
        </p:txBody>
      </p:sp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1CE91E-107A-4436-9656-7957B6B31982}" type="slidenum">
              <a:rPr lang="en-GB"/>
              <a:pPr/>
              <a:t>24</a:t>
            </a:fld>
            <a:endParaRPr lang="en-GB"/>
          </a:p>
        </p:txBody>
      </p:sp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655B3D-6EEF-47C5-B2A8-662692E38BD1}" type="slidenum">
              <a:rPr lang="en-GB"/>
              <a:pPr/>
              <a:t>3</a:t>
            </a:fld>
            <a:endParaRPr lang="en-GB"/>
          </a:p>
        </p:txBody>
      </p:sp>
      <p:sp>
        <p:nvSpPr>
          <p:cNvPr id="8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419E46-B5E8-43C8-B5A1-BAE89A24946F}" type="slidenum">
              <a:rPr lang="en-GB"/>
              <a:pPr/>
              <a:t>4</a:t>
            </a:fld>
            <a:endParaRPr lang="en-GB"/>
          </a:p>
        </p:txBody>
      </p:sp>
      <p:sp>
        <p:nvSpPr>
          <p:cNvPr id="10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BB4160-E84B-4C80-88F2-A2A43BB8C3D9}" type="slidenum">
              <a:rPr lang="en-GB"/>
              <a:pPr/>
              <a:t>5</a:t>
            </a:fld>
            <a:endParaRPr lang="en-GB"/>
          </a:p>
        </p:txBody>
      </p:sp>
      <p:sp>
        <p:nvSpPr>
          <p:cNvPr id="12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E3DD03-534D-457A-82DE-A67F97BD9267}" type="slidenum">
              <a:rPr lang="en-GB"/>
              <a:pPr/>
              <a:t>6</a:t>
            </a:fld>
            <a:endParaRPr lang="en-GB"/>
          </a:p>
        </p:txBody>
      </p:sp>
      <p:sp>
        <p:nvSpPr>
          <p:cNvPr id="14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0E013B-1DC2-40D2-BA07-BFEA86C1B62E}" type="slidenum">
              <a:rPr lang="en-GB"/>
              <a:pPr/>
              <a:t>7</a:t>
            </a:fld>
            <a:endParaRPr lang="en-GB"/>
          </a:p>
        </p:txBody>
      </p:sp>
      <p:sp>
        <p:nvSpPr>
          <p:cNvPr id="16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276961-8598-4A0E-BD6D-C8CCE9EB4D68}" type="slidenum">
              <a:rPr lang="en-GB"/>
              <a:pPr/>
              <a:t>8</a:t>
            </a:fld>
            <a:endParaRPr lang="en-GB"/>
          </a:p>
        </p:txBody>
      </p:sp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B4AAD2-046A-42FA-BCB5-A79DE01924E5}" type="slidenum">
              <a:rPr lang="en-GB"/>
              <a:pPr/>
              <a:t>9</a:t>
            </a:fld>
            <a:endParaRPr lang="en-GB"/>
          </a:p>
        </p:txBody>
      </p:sp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534D9-A0CE-480D-97F0-0FE72806AF9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9C54D-60A0-4E3D-B3C3-67D52C9B767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BF3D0-1BBE-4B47-8F61-6E81BE93533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CDEEE-E93E-459E-A8EA-2B3E6485574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8F28A-2638-40E6-9B37-5287009E53F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8FE40-3839-420B-9DF9-EF49E53B056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010CD-0FC7-425F-9D76-08AD68B93D4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EF4CE-9694-483D-A1F1-74E32C28EB9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D2A0D-D18F-46AC-97F3-175315C9446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6B173-978F-48C4-A305-FAE3DA5A09C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13102-B726-41E8-9FF6-741FC293388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accent5">
                <a:lumMod val="90000"/>
              </a:schemeClr>
            </a:gs>
            <a:gs pos="50000">
              <a:schemeClr val="accent5">
                <a:lumMod val="50000"/>
              </a:schemeClr>
            </a:gs>
            <a:gs pos="100000">
              <a:schemeClr val="accent1">
                <a:lumMod val="75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EE0B0C-294F-4ADA-937C-16FEC0FDF4BE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CAN YOU SPOT THE PATTERNS?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4400" b="1" dirty="0"/>
              <a:t>AND THE SHAPES?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7" name="Picture 5" descr="nebula1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0"/>
            <a:ext cx="61690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9" name="Picture 5" descr="TurkeyEg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46038"/>
            <a:ext cx="6096000" cy="2857500"/>
          </a:xfrm>
          <a:prstGeom prst="rect">
            <a:avLst/>
          </a:prstGeom>
          <a:noFill/>
        </p:spPr>
      </p:pic>
      <p:pic>
        <p:nvPicPr>
          <p:cNvPr id="21511" name="Picture 7" descr="03_eggs_l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2997200"/>
            <a:ext cx="5334000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5" name="Picture 5" descr="wheat%20ears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46038"/>
            <a:ext cx="3810000" cy="2857500"/>
          </a:xfrm>
          <a:prstGeom prst="rect">
            <a:avLst/>
          </a:prstGeom>
          <a:noFill/>
        </p:spPr>
      </p:pic>
      <p:pic>
        <p:nvPicPr>
          <p:cNvPr id="25607" name="Picture 7" descr="9907_07_4---Barley_we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028950"/>
            <a:ext cx="5715000" cy="3829050"/>
          </a:xfrm>
          <a:prstGeom prst="rect">
            <a:avLst/>
          </a:prstGeom>
          <a:noFill/>
        </p:spPr>
      </p:pic>
      <p:pic>
        <p:nvPicPr>
          <p:cNvPr id="25609" name="Picture 9" descr="470_why_cor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0" y="333375"/>
            <a:ext cx="447675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9" name="Picture 11" descr="502454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0"/>
            <a:ext cx="3087688" cy="3087688"/>
          </a:xfrm>
          <a:prstGeom prst="rect">
            <a:avLst/>
          </a:prstGeom>
          <a:noFill/>
        </p:spPr>
      </p:pic>
      <p:pic>
        <p:nvPicPr>
          <p:cNvPr id="27661" name="Picture 13" descr="sample_emera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141663"/>
            <a:ext cx="3810000" cy="3390900"/>
          </a:xfrm>
          <a:prstGeom prst="rect">
            <a:avLst/>
          </a:prstGeom>
          <a:noFill/>
        </p:spPr>
      </p:pic>
      <p:pic>
        <p:nvPicPr>
          <p:cNvPr id="27663" name="Picture 15" descr="Sapphire_Link_op_800x7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046413"/>
            <a:ext cx="4314825" cy="3811587"/>
          </a:xfrm>
          <a:prstGeom prst="rect">
            <a:avLst/>
          </a:prstGeom>
          <a:noFill/>
        </p:spPr>
      </p:pic>
      <p:pic>
        <p:nvPicPr>
          <p:cNvPr id="27665" name="Picture 17" descr="iDiamond_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188913"/>
            <a:ext cx="2895600" cy="2990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701" name="Picture 5" descr="Pinctada%20fuc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60350"/>
            <a:ext cx="7080250" cy="6069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844675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31749" name="Picture 5" descr="image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46038"/>
            <a:ext cx="2657475" cy="2857500"/>
          </a:xfrm>
          <a:prstGeom prst="rect">
            <a:avLst/>
          </a:prstGeom>
          <a:noFill/>
        </p:spPr>
      </p:pic>
      <p:pic>
        <p:nvPicPr>
          <p:cNvPr id="31751" name="Picture 7" descr="Humpback-Whale-Tail-Print-C100545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3857625"/>
            <a:ext cx="3810000" cy="3000375"/>
          </a:xfrm>
          <a:prstGeom prst="rect">
            <a:avLst/>
          </a:prstGeom>
          <a:noFill/>
        </p:spPr>
      </p:pic>
      <p:pic>
        <p:nvPicPr>
          <p:cNvPr id="31753" name="Picture 9" descr="battreefbeaut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3019425"/>
            <a:ext cx="4762500" cy="3838575"/>
          </a:xfrm>
          <a:prstGeom prst="rect">
            <a:avLst/>
          </a:prstGeom>
          <a:noFill/>
        </p:spPr>
      </p:pic>
      <p:pic>
        <p:nvPicPr>
          <p:cNvPr id="31755" name="Picture 11" descr="seahors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99288" y="0"/>
            <a:ext cx="2144712" cy="4149725"/>
          </a:xfrm>
          <a:prstGeom prst="rect">
            <a:avLst/>
          </a:prstGeom>
          <a:noFill/>
        </p:spPr>
      </p:pic>
      <p:pic>
        <p:nvPicPr>
          <p:cNvPr id="31757" name="Picture 13" descr="gtotem_jellyfis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938" y="188913"/>
            <a:ext cx="3105150" cy="3076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9" name="Picture 7" descr="Northern%20Chinese%20Leopard%20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1743075"/>
            <a:ext cx="4600575" cy="5114925"/>
          </a:xfrm>
          <a:prstGeom prst="rect">
            <a:avLst/>
          </a:prstGeom>
          <a:noFill/>
        </p:spPr>
      </p:pic>
      <p:pic>
        <p:nvPicPr>
          <p:cNvPr id="33801" name="Picture 9" descr="1_Zebra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743075"/>
            <a:ext cx="3419475" cy="5114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5" name="Picture 5" descr="1-frog-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976938" cy="3933825"/>
          </a:xfrm>
          <a:prstGeom prst="rect">
            <a:avLst/>
          </a:prstGeom>
          <a:noFill/>
        </p:spPr>
      </p:pic>
      <p:pic>
        <p:nvPicPr>
          <p:cNvPr id="35847" name="Picture 7" descr="b1snakeskin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7588" y="3860800"/>
            <a:ext cx="6856412" cy="299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3" name="Picture 5" descr="grannys-cloak-moth-wing-close-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0"/>
            <a:ext cx="5137150" cy="3422650"/>
          </a:xfrm>
          <a:prstGeom prst="rect">
            <a:avLst/>
          </a:prstGeom>
          <a:noFill/>
        </p:spPr>
      </p:pic>
      <p:pic>
        <p:nvPicPr>
          <p:cNvPr id="37895" name="Picture 7" descr="TOLEDO_ZOO_LUNA_MOTH_OPEN_WING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3500438"/>
            <a:ext cx="3563937" cy="3189287"/>
          </a:xfrm>
          <a:prstGeom prst="rect">
            <a:avLst/>
          </a:prstGeom>
          <a:noFill/>
        </p:spPr>
      </p:pic>
      <p:pic>
        <p:nvPicPr>
          <p:cNvPr id="37897" name="Picture 9" descr="Butterfly_tongu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3500438"/>
            <a:ext cx="4176713" cy="3357562"/>
          </a:xfrm>
          <a:prstGeom prst="rect">
            <a:avLst/>
          </a:prstGeom>
          <a:noFill/>
        </p:spPr>
      </p:pic>
      <p:pic>
        <p:nvPicPr>
          <p:cNvPr id="37899" name="Picture 11" descr="2002_11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505200" cy="2197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41" name="Picture 5" descr="1-true-brushfoot-butterfly-red-admiral-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981075"/>
            <a:ext cx="7162800" cy="5114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7" name="Picture 7" descr="egypt_great_pyramid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3068638"/>
            <a:ext cx="5543550" cy="3783012"/>
          </a:xfrm>
          <a:prstGeom prst="rect">
            <a:avLst/>
          </a:prstGeom>
          <a:noFill/>
        </p:spPr>
      </p:pic>
      <p:pic>
        <p:nvPicPr>
          <p:cNvPr id="5129" name="Picture 9" descr="pyramid_cestius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0"/>
            <a:ext cx="4284663" cy="3167063"/>
          </a:xfrm>
          <a:prstGeom prst="rect">
            <a:avLst/>
          </a:prstGeom>
          <a:noFill/>
        </p:spPr>
      </p:pic>
      <p:pic>
        <p:nvPicPr>
          <p:cNvPr id="5131" name="Picture 11" descr="louvre-pyramid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0"/>
            <a:ext cx="4249737" cy="318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9" name="Picture 5" descr="Armadil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125538"/>
            <a:ext cx="7829550" cy="5114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5" name="Picture 5" descr="spidercra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92150"/>
            <a:ext cx="8713787" cy="4773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81" name="Picture 5" descr="156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981075"/>
            <a:ext cx="3486150" cy="5114925"/>
          </a:xfrm>
          <a:prstGeom prst="rect">
            <a:avLst/>
          </a:prstGeom>
          <a:noFill/>
        </p:spPr>
      </p:pic>
      <p:pic>
        <p:nvPicPr>
          <p:cNvPr id="50183" name="Picture 7" descr="IMGP04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08050"/>
            <a:ext cx="4062413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7" name="Picture 5" descr="honeycom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981075"/>
            <a:ext cx="7086600" cy="5114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3" name="Picture 5" descr="Koru_Unfurl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908050"/>
            <a:ext cx="7696200" cy="5114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Close up</a:t>
            </a:r>
          </a:p>
          <a:p>
            <a:pPr>
              <a:buFontTx/>
              <a:buNone/>
            </a:pPr>
            <a:r>
              <a:rPr lang="en-GB"/>
              <a:t>even pyramids</a:t>
            </a:r>
          </a:p>
          <a:p>
            <a:pPr>
              <a:buFontTx/>
              <a:buNone/>
            </a:pPr>
            <a:r>
              <a:rPr lang="en-GB"/>
              <a:t>can look like</a:t>
            </a:r>
          </a:p>
          <a:p>
            <a:pPr>
              <a:buFontTx/>
              <a:buNone/>
            </a:pPr>
            <a:r>
              <a:rPr lang="en-GB"/>
              <a:t>other shapes</a:t>
            </a:r>
          </a:p>
        </p:txBody>
      </p:sp>
      <p:pic>
        <p:nvPicPr>
          <p:cNvPr id="7173" name="Picture 5" descr="climbing-Cheops-Pyram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404813"/>
            <a:ext cx="5187950" cy="6192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1" name="Picture 5" descr="step_pyram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484313"/>
            <a:ext cx="7877175" cy="5114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shapes are these?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9" name="Picture 5" descr="twis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413"/>
            <a:ext cx="4057650" cy="5000625"/>
          </a:xfrm>
          <a:prstGeom prst="rect">
            <a:avLst/>
          </a:prstGeom>
          <a:noFill/>
        </p:spPr>
      </p:pic>
      <p:pic>
        <p:nvPicPr>
          <p:cNvPr id="11271" name="Picture 7" descr="cyclo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1268413"/>
            <a:ext cx="4356100" cy="3827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Or these?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7" name="Picture 5" descr="300px-DirkvdM_natural_spi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052513"/>
            <a:ext cx="2857500" cy="3810000"/>
          </a:xfrm>
          <a:prstGeom prst="rect">
            <a:avLst/>
          </a:prstGeom>
          <a:noFill/>
        </p:spPr>
      </p:pic>
      <p:pic>
        <p:nvPicPr>
          <p:cNvPr id="13319" name="Picture 7" descr="pinecone_spir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1916113"/>
            <a:ext cx="2390775" cy="1905000"/>
          </a:xfrm>
          <a:prstGeom prst="rect">
            <a:avLst/>
          </a:prstGeom>
          <a:noFill/>
        </p:spPr>
      </p:pic>
      <p:pic>
        <p:nvPicPr>
          <p:cNvPr id="13321" name="Picture 9" descr="2218808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675" y="3860800"/>
            <a:ext cx="3527425" cy="2355850"/>
          </a:xfrm>
          <a:prstGeom prst="rect">
            <a:avLst/>
          </a:prstGeom>
          <a:noFill/>
        </p:spPr>
      </p:pic>
      <p:pic>
        <p:nvPicPr>
          <p:cNvPr id="13323" name="Picture 11" descr="Spiral_2_2007-07-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24500" y="1125538"/>
            <a:ext cx="3619500" cy="2695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5" name="Picture 5" descr="morning-sn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46038"/>
            <a:ext cx="2790825" cy="2362200"/>
          </a:xfrm>
          <a:prstGeom prst="rect">
            <a:avLst/>
          </a:prstGeom>
          <a:noFill/>
        </p:spPr>
      </p:pic>
      <p:pic>
        <p:nvPicPr>
          <p:cNvPr id="15367" name="Picture 7" descr="nautilus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62225"/>
            <a:ext cx="6972300" cy="4295775"/>
          </a:xfrm>
          <a:prstGeom prst="rect">
            <a:avLst/>
          </a:prstGeom>
          <a:noFill/>
        </p:spPr>
      </p:pic>
      <p:pic>
        <p:nvPicPr>
          <p:cNvPr id="15369" name="Picture 9" descr="46335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188913"/>
            <a:ext cx="2736850" cy="2228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3" name="Picture 5" descr="Cauliflower-3_6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96000" cy="4572000"/>
          </a:xfrm>
          <a:prstGeom prst="rect">
            <a:avLst/>
          </a:prstGeom>
          <a:noFill/>
        </p:spPr>
      </p:pic>
      <p:pic>
        <p:nvPicPr>
          <p:cNvPr id="17415" name="Picture 7" descr="red_cabbage_spir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836613"/>
            <a:ext cx="3906838" cy="5208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61" name="Picture 5" descr="RegSpiralOver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46038"/>
            <a:ext cx="3771900" cy="3629025"/>
          </a:xfrm>
          <a:prstGeom prst="rect">
            <a:avLst/>
          </a:prstGeom>
          <a:noFill/>
        </p:spPr>
      </p:pic>
      <p:pic>
        <p:nvPicPr>
          <p:cNvPr id="19463" name="Picture 7" descr="03_CatEyeNebu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2825" y="1743075"/>
            <a:ext cx="5591175" cy="5114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51</Words>
  <Application>Microsoft Office PowerPoint</Application>
  <PresentationFormat>On-screen Show (4:3)</PresentationFormat>
  <Paragraphs>32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Arial</vt:lpstr>
      <vt:lpstr>Default Design</vt:lpstr>
      <vt:lpstr>CAN YOU SPOT THE PATTERNS?</vt:lpstr>
      <vt:lpstr>Slide 2</vt:lpstr>
      <vt:lpstr>Slide 3</vt:lpstr>
      <vt:lpstr>Slide 4</vt:lpstr>
      <vt:lpstr>What shapes are these?</vt:lpstr>
      <vt:lpstr>Or these?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private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YOU SPOT THE PATTERNS?</dc:title>
  <dc:creator>Jan</dc:creator>
  <cp:lastModifiedBy>Joseph Naumann</cp:lastModifiedBy>
  <cp:revision>6</cp:revision>
  <dcterms:created xsi:type="dcterms:W3CDTF">2008-01-11T22:57:17Z</dcterms:created>
  <dcterms:modified xsi:type="dcterms:W3CDTF">2010-10-07T20:14:54Z</dcterms:modified>
</cp:coreProperties>
</file>