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4" r:id="rId19"/>
    <p:sldId id="271" r:id="rId20"/>
    <p:sldId id="270" r:id="rId21"/>
    <p:sldId id="272" r:id="rId22"/>
    <p:sldId id="273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5" r:id="rId33"/>
    <p:sldId id="286" r:id="rId34"/>
    <p:sldId id="287" r:id="rId35"/>
    <p:sldId id="28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30D21-0911-49AF-B33F-486CA1005C85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72CCA-894E-4EE5-9007-F5644E8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Hawaiian</a:t>
            </a:r>
            <a:r>
              <a:rPr lang="en-US" baseline="0" smtClean="0"/>
              <a:t> 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72CCA-894E-4EE5-9007-F5644E8FB73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CB645-8328-4676-A739-AF2E958EACF3}" type="datetimeFigureOut">
              <a:rPr lang="en-US" smtClean="0"/>
              <a:t>2/3/2011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655B3-95F8-4C9A-BA68-F4BC8F7283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22's at Hickam.jpg"/>
          <p:cNvPicPr>
            <a:picLocks noChangeAspect="1"/>
          </p:cNvPicPr>
          <p:nvPr/>
        </p:nvPicPr>
        <p:blipFill>
          <a:blip r:embed="rId3"/>
          <a:srcRect b="26938"/>
          <a:stretch>
            <a:fillRect/>
          </a:stretch>
        </p:blipFill>
        <p:spPr>
          <a:xfrm>
            <a:off x="-8965" y="-8965"/>
            <a:ext cx="9144000" cy="6898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082" y="3440205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Polynesia 19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Century and 21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Century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141259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5977"/>
          <a:stretch/>
        </p:blipFill>
        <p:spPr bwMode="auto">
          <a:xfrm>
            <a:off x="0" y="42334"/>
            <a:ext cx="9144000" cy="674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700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1" r="26319"/>
          <a:stretch/>
        </p:blipFill>
        <p:spPr bwMode="auto">
          <a:xfrm>
            <a:off x="2004508" y="0"/>
            <a:ext cx="5099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33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6584"/>
          <a:stretch/>
        </p:blipFill>
        <p:spPr bwMode="auto">
          <a:xfrm>
            <a:off x="-17929" y="0"/>
            <a:ext cx="91977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16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5" r="25104"/>
          <a:stretch/>
        </p:blipFill>
        <p:spPr bwMode="auto">
          <a:xfrm>
            <a:off x="1925618" y="0"/>
            <a:ext cx="52927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93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r="7495"/>
          <a:stretch/>
        </p:blipFill>
        <p:spPr bwMode="auto">
          <a:xfrm>
            <a:off x="28686" y="0"/>
            <a:ext cx="9115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49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30"/>
            <a:ext cx="9144000" cy="61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5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82" y="0"/>
            <a:ext cx="4264762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56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4406900"/>
            <a:ext cx="6970713" cy="1362075"/>
          </a:xfrm>
        </p:spPr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</a:t>
            </a:r>
            <a:r>
              <a:rPr lang="en-US" dirty="0" err="1" smtClean="0"/>
              <a:t>polynesia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16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972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0"/>
            <a:ext cx="72866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38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065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"/>
            <a:ext cx="9143999" cy="68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399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14"/>
            <a:ext cx="9138256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62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542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96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736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143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60"/>
            <a:ext cx="9144000" cy="607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732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9" y="0"/>
            <a:ext cx="91550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371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" y="0"/>
            <a:ext cx="8558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891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7"/>
            <a:ext cx="9144000" cy="614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344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19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These hitherto unpublished pictures show the photographs taken by naval commander Paul-Emile </a:t>
            </a:r>
            <a:r>
              <a:rPr lang="en-US" dirty="0" err="1"/>
              <a:t>Miot</a:t>
            </a:r>
            <a:r>
              <a:rPr lang="en-US" dirty="0"/>
              <a:t> during an expedition to Polynesia aboard the '</a:t>
            </a:r>
            <a:r>
              <a:rPr lang="en-US" dirty="0" err="1"/>
              <a:t>Astree</a:t>
            </a:r>
            <a:r>
              <a:rPr lang="en-US" dirty="0"/>
              <a:t>' in 1869. They represent the first photographic record of the South Sea people. </a:t>
            </a:r>
            <a:r>
              <a:rPr lang="en-US" dirty="0" err="1"/>
              <a:t>Miot</a:t>
            </a:r>
            <a:r>
              <a:rPr lang="en-US" dirty="0"/>
              <a:t> took extraordinary care with the composition of his views and the staging of his portraits. In his pictures he seems to have wanted to capture a paradise as the </a:t>
            </a:r>
            <a:r>
              <a:rPr lang="en-US" dirty="0" err="1"/>
              <a:t>Westwern</a:t>
            </a:r>
            <a:r>
              <a:rPr lang="en-US" dirty="0"/>
              <a:t> world of the 19th century liked to imagine it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572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"/>
            <a:ext cx="9144000" cy="608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943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31840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41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77" y="0"/>
            <a:ext cx="803044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08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6584"/>
          <a:stretch/>
        </p:blipFill>
        <p:spPr bwMode="auto">
          <a:xfrm>
            <a:off x="-43031" y="0"/>
            <a:ext cx="92300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230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r="10835"/>
          <a:stretch/>
        </p:blipFill>
        <p:spPr bwMode="auto">
          <a:xfrm>
            <a:off x="433891" y="0"/>
            <a:ext cx="82941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07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r="6584"/>
          <a:stretch/>
        </p:blipFill>
        <p:spPr bwMode="auto">
          <a:xfrm>
            <a:off x="0" y="-24233"/>
            <a:ext cx="9165516" cy="688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137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323"/>
            <a:ext cx="9144000" cy="589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25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1" r="25711"/>
          <a:stretch/>
        </p:blipFill>
        <p:spPr bwMode="auto">
          <a:xfrm>
            <a:off x="1905000" y="-113107"/>
            <a:ext cx="5269085" cy="699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26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6584"/>
          <a:stretch/>
        </p:blipFill>
        <p:spPr bwMode="auto">
          <a:xfrm>
            <a:off x="-1" y="13368"/>
            <a:ext cx="9179859" cy="684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15488"/>
      </p:ext>
    </p:extLst>
  </p:cSld>
  <p:clrMapOvr>
    <a:masterClrMapping/>
  </p:clrMapOvr>
</p:sld>
</file>

<file path=ppt/theme/theme1.xml><?xml version="1.0" encoding="utf-8"?>
<a:theme xmlns:a="http://schemas.openxmlformats.org/drawingml/2006/main" name="TP0300008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3" ma:contentTypeDescription="Create a new document." ma:contentTypeScope="" ma:versionID="37d3ec2b48d53e45b233ad8f52fe1b11"/>
</file>

<file path=customXml/itemProps1.xml><?xml version="1.0" encoding="utf-8"?>
<ds:datastoreItem xmlns:ds="http://schemas.openxmlformats.org/officeDocument/2006/customXml" ds:itemID="{167BFB23-A2F7-4F1F-9462-7AABF544494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234C75B-625A-4C78-B468-6E2A3F5A03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DC1B9C-6E30-4104-AB55-656C338F4958}">
  <ds:schemaRefs>
    <ds:schemaRef ds:uri="http://schemas.microsoft.com/office/2006/metadata/contentType"/>
    <ds:schemaRef ds:uri="http://schemas.microsoft.com/office/2006/metadata/properties/metaAttribut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TP030000803</Template>
  <TotalTime>43</TotalTime>
  <Words>93</Words>
  <Application>Microsoft Office PowerPoint</Application>
  <PresentationFormat>On-screen Show (4:3)</PresentationFormat>
  <Paragraphs>6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TP030000803</vt:lpstr>
      <vt:lpstr>Polynesia 19th Century and 21st Century</vt:lpstr>
      <vt:lpstr>PowerPoint Presentation</vt:lpstr>
      <vt:lpstr>19th Century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21st Century polynesia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Polynesia 19th Century and 21st Century</dc:title>
  <dc:creator>Joe</dc:creator>
  <cp:lastModifiedBy>Joe</cp:lastModifiedBy>
  <cp:revision>4</cp:revision>
  <dcterms:created xsi:type="dcterms:W3CDTF">2011-02-04T04:49:46Z</dcterms:created>
  <dcterms:modified xsi:type="dcterms:W3CDTF">2011-02-04T05:33:23Z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TC300008039990</vt:lpwstr>
  </property>
</Properties>
</file>