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3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5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6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CCC9-5F04-49DC-8798-25FBAA300F67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8DB6-704D-4854-A919-1E0A53DB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Culture - As With Time, Cultures Change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934200" cy="1752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ads may have been acceptable when they were run; however, they’d be rejected in the 21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0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32" y="1"/>
            <a:ext cx="58443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04" y="0"/>
            <a:ext cx="57903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4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0"/>
            <a:ext cx="47546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5139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3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1" y="0"/>
            <a:ext cx="71952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8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48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50" y="-19595"/>
            <a:ext cx="5470814" cy="687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8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-1"/>
            <a:ext cx="5262562" cy="690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6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7" y="0"/>
            <a:ext cx="88353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2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65" y="0"/>
            <a:ext cx="5157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"/>
            <a:ext cx="60960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wouldn’t these be acceptable today?  What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Styles and fads change</a:t>
            </a:r>
          </a:p>
          <a:p>
            <a:r>
              <a:rPr lang="en-US" dirty="0" smtClean="0"/>
              <a:t>New knowledge and experiences</a:t>
            </a:r>
          </a:p>
          <a:p>
            <a:r>
              <a:rPr lang="en-US" dirty="0" smtClean="0"/>
              <a:t>Changed gender perceptions and roles</a:t>
            </a:r>
          </a:p>
          <a:p>
            <a:r>
              <a:rPr lang="en-US" dirty="0" smtClean="0"/>
              <a:t>New laws</a:t>
            </a:r>
          </a:p>
          <a:p>
            <a:r>
              <a:rPr lang="en-US" dirty="0" smtClean="0"/>
              <a:t>Changes in word meaning (what was an acceptable word has become unacceptable).</a:t>
            </a:r>
          </a:p>
          <a:p>
            <a:r>
              <a:rPr lang="en-US" dirty="0" smtClean="0"/>
              <a:t>Increased sensitivity to the feelings </a:t>
            </a:r>
            <a:r>
              <a:rPr lang="en-US" smtClean="0"/>
              <a:t>of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has our culture changed in my 70 years (December 2011)? In the 1940s: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dirty="0" smtClean="0"/>
              <a:t>Proper dress for women was a dress or a skirt and blouse or sweater.  </a:t>
            </a:r>
          </a:p>
          <a:p>
            <a:r>
              <a:rPr lang="en-US" dirty="0" smtClean="0"/>
              <a:t>Women put on their “Sunday-best” clothes to go shopping “downtown.”</a:t>
            </a:r>
          </a:p>
          <a:p>
            <a:r>
              <a:rPr lang="en-US" dirty="0" smtClean="0"/>
              <a:t>Except for the World War II period, most women kept house and raised children.</a:t>
            </a:r>
          </a:p>
          <a:p>
            <a:r>
              <a:rPr lang="en-US" dirty="0" smtClean="0"/>
              <a:t>Well-bred women didn’t smoke in public.</a:t>
            </a:r>
          </a:p>
          <a:p>
            <a:r>
              <a:rPr lang="en-US" dirty="0" smtClean="0"/>
              <a:t>Sophisticated men did smoke in public.</a:t>
            </a:r>
          </a:p>
          <a:p>
            <a:r>
              <a:rPr lang="en-US" dirty="0" smtClean="0"/>
              <a:t>Children didn’t have to join a “league” to play outside in the summer.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r>
              <a:rPr lang="en-US" dirty="0" smtClean="0"/>
              <a:t>Children did play outside in the summer (few people had air-conditioning).</a:t>
            </a:r>
          </a:p>
          <a:p>
            <a:r>
              <a:rPr lang="en-US" dirty="0" smtClean="0"/>
              <a:t>If children didn’t progress in school, they were “held back.”</a:t>
            </a:r>
          </a:p>
          <a:p>
            <a:r>
              <a:rPr lang="en-US" dirty="0" smtClean="0"/>
              <a:t>Children in trouble in school:</a:t>
            </a:r>
          </a:p>
          <a:p>
            <a:pPr lvl="1"/>
            <a:r>
              <a:rPr lang="en-US" dirty="0" smtClean="0"/>
              <a:t>Then: they were in trouble at home too</a:t>
            </a:r>
          </a:p>
          <a:p>
            <a:pPr lvl="1"/>
            <a:r>
              <a:rPr lang="en-US" dirty="0" smtClean="0"/>
              <a:t>Now: their parents threaten to sue the teacher and/or school district</a:t>
            </a:r>
          </a:p>
          <a:p>
            <a:r>
              <a:rPr lang="en-US" dirty="0" smtClean="0"/>
              <a:t>Politicians and people in general didn’t think “compromise” was a bad word – our system probably wouldn’t have survived 2 centuries if we hadn’t been able to compromise.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477000"/>
          </a:xfrm>
        </p:spPr>
        <p:txBody>
          <a:bodyPr/>
          <a:lstStyle/>
          <a:p>
            <a:r>
              <a:rPr lang="en-US" dirty="0" smtClean="0"/>
              <a:t>Most businesses were closed (by law) on Sundays.</a:t>
            </a:r>
          </a:p>
          <a:p>
            <a:r>
              <a:rPr lang="en-US" dirty="0" smtClean="0"/>
              <a:t>Not all urban dwellers had automobiles (pre-suburban sprawl days). Most urban families who had just one automobile if they had one.</a:t>
            </a:r>
          </a:p>
          <a:p>
            <a:r>
              <a:rPr lang="en-US" dirty="0" smtClean="0"/>
              <a:t>Our major entertainment was the radio.</a:t>
            </a:r>
          </a:p>
          <a:p>
            <a:r>
              <a:rPr lang="en-US" dirty="0" smtClean="0"/>
              <a:t>To research a topic, we went to the library.</a:t>
            </a:r>
          </a:p>
          <a:p>
            <a:r>
              <a:rPr lang="en-US" dirty="0" smtClean="0"/>
              <a:t>The highest level of education for most people was 8</a:t>
            </a:r>
            <a:r>
              <a:rPr lang="en-US" baseline="30000" dirty="0" smtClean="0"/>
              <a:t>th</a:t>
            </a:r>
            <a:r>
              <a:rPr lang="en-US" dirty="0" smtClean="0"/>
              <a:t> grade or high school – only a select minority went to college.</a:t>
            </a:r>
          </a:p>
          <a:p>
            <a:r>
              <a:rPr lang="en-US" dirty="0" smtClean="0"/>
              <a:t>The electrical appliances found in most homes were: clock, radio, iron, toaster, record player, wringer washer (not automatic).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Most homes were heated by coal-fired furnaces.</a:t>
            </a:r>
          </a:p>
          <a:p>
            <a:r>
              <a:rPr lang="en-US" dirty="0" smtClean="0"/>
              <a:t>Many families didn’t take summer vacation trips.</a:t>
            </a:r>
          </a:p>
          <a:p>
            <a:r>
              <a:rPr lang="en-US" dirty="0" smtClean="0"/>
              <a:t>Most people hadn’t flown in an airplane.</a:t>
            </a:r>
          </a:p>
          <a:p>
            <a:r>
              <a:rPr lang="en-US" dirty="0" smtClean="0"/>
              <a:t>Except for the wealthy, few people traveled to Europe or other places outside North America</a:t>
            </a:r>
          </a:p>
          <a:p>
            <a:r>
              <a:rPr lang="en-US" dirty="0" smtClean="0"/>
              <a:t>Most people, including adults, could keep all their clothes in a 4-foot wide closet.</a:t>
            </a:r>
          </a:p>
          <a:p>
            <a:r>
              <a:rPr lang="en-US" dirty="0" smtClean="0"/>
              <a:t>There were no frozen or “instant” foods available – wives/mothers cooked meals “from scratch.”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3" y="0"/>
            <a:ext cx="88134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2" y="0"/>
            <a:ext cx="59634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14" y="0"/>
            <a:ext cx="5352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257800" cy="690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7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98" y="0"/>
            <a:ext cx="68154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699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428</Words>
  <Application>Microsoft Office PowerPoint</Application>
  <PresentationFormat>On-screen Show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Culture - As With Time, Cultures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wouldn’t these be acceptable today?  What changed?</vt:lpstr>
      <vt:lpstr>How has our culture changed in my 70 years (December 2011)? In the 1940s: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- As With Time, Cultures Change</dc:title>
  <dc:creator>Joe</dc:creator>
  <cp:lastModifiedBy>naumannj</cp:lastModifiedBy>
  <cp:revision>6</cp:revision>
  <dcterms:created xsi:type="dcterms:W3CDTF">2011-08-08T21:27:16Z</dcterms:created>
  <dcterms:modified xsi:type="dcterms:W3CDTF">2011-08-09T13:48:39Z</dcterms:modified>
</cp:coreProperties>
</file>