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heme/theme3.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50" r:id="rId2"/>
  </p:sldMasterIdLst>
  <p:notesMasterIdLst>
    <p:notesMasterId r:id="rId26"/>
  </p:notesMasterIdLst>
  <p:sldIdLst>
    <p:sldId id="256" r:id="rId3"/>
    <p:sldId id="259" r:id="rId4"/>
    <p:sldId id="279" r:id="rId5"/>
    <p:sldId id="274" r:id="rId6"/>
    <p:sldId id="275" r:id="rId7"/>
    <p:sldId id="260" r:id="rId8"/>
    <p:sldId id="278" r:id="rId9"/>
    <p:sldId id="261" r:id="rId10"/>
    <p:sldId id="262" r:id="rId11"/>
    <p:sldId id="263" r:id="rId12"/>
    <p:sldId id="264" r:id="rId13"/>
    <p:sldId id="265" r:id="rId14"/>
    <p:sldId id="266" r:id="rId15"/>
    <p:sldId id="280" r:id="rId16"/>
    <p:sldId id="267" r:id="rId17"/>
    <p:sldId id="268" r:id="rId18"/>
    <p:sldId id="269" r:id="rId19"/>
    <p:sldId id="277" r:id="rId20"/>
    <p:sldId id="276" r:id="rId21"/>
    <p:sldId id="270" r:id="rId22"/>
    <p:sldId id="271" r:id="rId23"/>
    <p:sldId id="272" r:id="rId24"/>
    <p:sldId id="273" r:id="rId25"/>
  </p:sldIdLst>
  <p:sldSz cx="9144000" cy="6858000" type="screen4x3"/>
  <p:notesSz cx="6858000" cy="9144000"/>
  <p:defaultTextStyle>
    <a:defPPr>
      <a:defRPr lang="en-US"/>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00"/>
    <p:restoredTop sz="94600"/>
  </p:normalViewPr>
  <p:slideViewPr>
    <p:cSldViewPr snapToGrid="0">
      <p:cViewPr varScale="1">
        <p:scale>
          <a:sx n="60" d="100"/>
          <a:sy n="60" d="100"/>
        </p:scale>
        <p:origin x="-1326" y="-90"/>
      </p:cViewPr>
      <p:guideLst>
        <p:guide orient="horz" pos="216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notesMaster" Target="notesMasters/notesMaster1.xml"/><Relationship Id="rId3" Type="http://schemas.openxmlformats.org/officeDocument/2006/relationships/slide" Target="slides/slide1.xml"/><Relationship Id="rId21" Type="http://schemas.openxmlformats.org/officeDocument/2006/relationships/slide" Target="slides/slide19.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viewProps" Target="viewProps.xml"/><Relationship Id="rId10" Type="http://schemas.openxmlformats.org/officeDocument/2006/relationships/slide" Target="slides/slide8.xml"/><Relationship Id="rId19" Type="http://schemas.openxmlformats.org/officeDocument/2006/relationships/slide" Target="slides/slide17.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presProps" Target="presProps.xml"/><Relationship Id="rId30"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8914" name="Rectangle 2"/>
          <p:cNvSpPr>
            <a:spLocks noGrp="1" noChangeArrowheads="1"/>
          </p:cNvSpPr>
          <p:nvPr>
            <p:ph type="hdr" sz="quarter"/>
          </p:nvPr>
        </p:nvSpPr>
        <p:spPr bwMode="auto">
          <a:xfrm>
            <a:off x="0"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200"/>
            </a:lvl1pPr>
          </a:lstStyle>
          <a:p>
            <a:endParaRPr lang="en-US"/>
          </a:p>
        </p:txBody>
      </p:sp>
      <p:sp>
        <p:nvSpPr>
          <p:cNvPr id="38915" name="Rectangle 3"/>
          <p:cNvSpPr>
            <a:spLocks noGrp="1" noChangeArrowheads="1"/>
          </p:cNvSpPr>
          <p:nvPr>
            <p:ph type="dt" idx="1"/>
          </p:nvPr>
        </p:nvSpPr>
        <p:spPr bwMode="auto">
          <a:xfrm>
            <a:off x="3884613"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200"/>
            </a:lvl1pPr>
          </a:lstStyle>
          <a:p>
            <a:endParaRPr lang="en-US"/>
          </a:p>
        </p:txBody>
      </p:sp>
      <p:sp>
        <p:nvSpPr>
          <p:cNvPr id="38916" name="Rectangle 4"/>
          <p:cNvSpPr>
            <a:spLocks noRo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 uri="{53640926-AAD7-44D8-BBD7-CCE9431645EC}">
              <a14:shadowObscured xmlns:a14="http://schemas.microsoft.com/office/drawing/2010/main" val="1"/>
            </a:ext>
          </a:extLst>
        </p:spPr>
      </p:sp>
      <p:sp>
        <p:nvSpPr>
          <p:cNvPr id="38917" name="Rectangle 5"/>
          <p:cNvSpPr>
            <a:spLocks noGrp="1" noChangeArrowheads="1"/>
          </p:cNvSpPr>
          <p:nvPr>
            <p:ph type="body" sz="quarter" idx="3"/>
          </p:nvPr>
        </p:nvSpPr>
        <p:spPr bwMode="auto">
          <a:xfrm>
            <a:off x="685800" y="4343400"/>
            <a:ext cx="54864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38918" name="Rectangle 6"/>
          <p:cNvSpPr>
            <a:spLocks noGrp="1" noChangeArrowheads="1"/>
          </p:cNvSpPr>
          <p:nvPr>
            <p:ph type="ftr" sz="quarter" idx="4"/>
          </p:nvPr>
        </p:nvSpPr>
        <p:spPr bwMode="auto">
          <a:xfrm>
            <a:off x="0" y="8685213"/>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defRPr sz="1200"/>
            </a:lvl1pPr>
          </a:lstStyle>
          <a:p>
            <a:endParaRPr lang="en-US"/>
          </a:p>
        </p:txBody>
      </p:sp>
      <p:sp>
        <p:nvSpPr>
          <p:cNvPr id="38919" name="Rectangle 7"/>
          <p:cNvSpPr>
            <a:spLocks noGrp="1" noChangeArrowheads="1"/>
          </p:cNvSpPr>
          <p:nvPr>
            <p:ph type="sldNum" sz="quarter" idx="5"/>
          </p:nvPr>
        </p:nvSpPr>
        <p:spPr bwMode="auto">
          <a:xfrm>
            <a:off x="3884613" y="8685213"/>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r">
              <a:defRPr sz="1200"/>
            </a:lvl1pPr>
          </a:lstStyle>
          <a:p>
            <a:fld id="{433EA0E5-F16E-4368-83F0-5A6BC4437593}" type="slidenum">
              <a:rPr lang="en-US"/>
              <a:pPr/>
              <a:t>‹#›</a:t>
            </a:fld>
            <a:endParaRPr lang="en-US"/>
          </a:p>
        </p:txBody>
      </p:sp>
    </p:spTree>
    <p:extLst>
      <p:ext uri="{BB962C8B-B14F-4D97-AF65-F5344CB8AC3E}">
        <p14:creationId xmlns:p14="http://schemas.microsoft.com/office/powerpoint/2010/main" val="487952143"/>
      </p:ext>
    </p:extLst>
  </p:cSld>
  <p:clrMap bg1="lt1" tx1="dk1" bg2="lt2" tx2="dk2" accent1="accent1" accent2="accent2" accent3="accent3" accent4="accent4" accent5="accent5" accent6="accent6" hlink="hlink" folHlink="folHlink"/>
  <p:notesStyle>
    <a:lvl1pPr algn="l" rtl="0" fontAlgn="base">
      <a:spcBef>
        <a:spcPct val="30000"/>
      </a:spcBef>
      <a:spcAft>
        <a:spcPct val="0"/>
      </a:spcAft>
      <a:defRPr sz="1200" kern="1200">
        <a:solidFill>
          <a:schemeClr val="tx1"/>
        </a:solidFill>
        <a:latin typeface="Arial" charset="0"/>
        <a:ea typeface="+mn-ea"/>
        <a:cs typeface="Arial" charset="0"/>
      </a:defRPr>
    </a:lvl1pPr>
    <a:lvl2pPr marL="457200" algn="l" rtl="0" fontAlgn="base">
      <a:spcBef>
        <a:spcPct val="30000"/>
      </a:spcBef>
      <a:spcAft>
        <a:spcPct val="0"/>
      </a:spcAft>
      <a:defRPr sz="1200" kern="1200">
        <a:solidFill>
          <a:schemeClr val="tx1"/>
        </a:solidFill>
        <a:latin typeface="Arial" charset="0"/>
        <a:ea typeface="+mn-ea"/>
        <a:cs typeface="Arial" charset="0"/>
      </a:defRPr>
    </a:lvl2pPr>
    <a:lvl3pPr marL="914400" algn="l" rtl="0" fontAlgn="base">
      <a:spcBef>
        <a:spcPct val="30000"/>
      </a:spcBef>
      <a:spcAft>
        <a:spcPct val="0"/>
      </a:spcAft>
      <a:defRPr sz="1200" kern="1200">
        <a:solidFill>
          <a:schemeClr val="tx1"/>
        </a:solidFill>
        <a:latin typeface="Arial" charset="0"/>
        <a:ea typeface="+mn-ea"/>
        <a:cs typeface="Arial" charset="0"/>
      </a:defRPr>
    </a:lvl3pPr>
    <a:lvl4pPr marL="1371600" algn="l" rtl="0" fontAlgn="base">
      <a:spcBef>
        <a:spcPct val="30000"/>
      </a:spcBef>
      <a:spcAft>
        <a:spcPct val="0"/>
      </a:spcAft>
      <a:defRPr sz="1200" kern="1200">
        <a:solidFill>
          <a:schemeClr val="tx1"/>
        </a:solidFill>
        <a:latin typeface="Arial" charset="0"/>
        <a:ea typeface="+mn-ea"/>
        <a:cs typeface="Arial" charset="0"/>
      </a:defRPr>
    </a:lvl4pPr>
    <a:lvl5pPr marL="1828800" algn="l" rtl="0" fontAlgn="base">
      <a:spcBef>
        <a:spcPct val="30000"/>
      </a:spcBef>
      <a:spcAft>
        <a:spcPct val="0"/>
      </a:spcAft>
      <a:defRPr sz="1200" kern="1200">
        <a:solidFill>
          <a:schemeClr val="tx1"/>
        </a:solidFill>
        <a:latin typeface="Arial" charset="0"/>
        <a:ea typeface="+mn-ea"/>
        <a:cs typeface="Arial" charset="0"/>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tags" Target="../tags/tag4.xml"/><Relationship Id="rId1" Type="http://schemas.openxmlformats.org/officeDocument/2006/relationships/tags" Target="../tags/tag3.xml"/><Relationship Id="rId4" Type="http://schemas.openxmlformats.org/officeDocument/2006/relationships/image" Target="../media/image2.jpe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slideMaster" Target="../slideMasters/slideMaster2.xml"/><Relationship Id="rId2" Type="http://schemas.openxmlformats.org/officeDocument/2006/relationships/tags" Target="../tags/tag8.xml"/><Relationship Id="rId1" Type="http://schemas.openxmlformats.org/officeDocument/2006/relationships/tags" Target="../tags/tag7.xml"/><Relationship Id="rId4" Type="http://schemas.openxmlformats.org/officeDocument/2006/relationships/image" Target="../media/image2.jpeg"/></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bg>
      <p:bgPr>
        <a:blipFill dpi="0" rotWithShape="0">
          <a:blip r:embed="rId4">
            <a:extLst>
              <a:ext uri="{28A0092B-C50C-407E-A947-70E740481C1C}">
                <a14:useLocalDpi xmlns:a14="http://schemas.microsoft.com/office/drawing/2010/main" val="0"/>
              </a:ext>
            </a:extLst>
          </a:blip>
          <a:srcRect/>
          <a:stretch>
            <a:fillRect/>
          </a:stretch>
        </a:blipFill>
        <a:effectLst/>
      </p:bgPr>
    </p:bg>
    <p:spTree>
      <p:nvGrpSpPr>
        <p:cNvPr id="1" name=""/>
        <p:cNvGrpSpPr/>
        <p:nvPr/>
      </p:nvGrpSpPr>
      <p:grpSpPr>
        <a:xfrm>
          <a:off x="0" y="0"/>
          <a:ext cx="0" cy="0"/>
          <a:chOff x="0" y="0"/>
          <a:chExt cx="0" cy="0"/>
        </a:xfrm>
      </p:grpSpPr>
      <p:sp>
        <p:nvSpPr>
          <p:cNvPr id="22530" name="Rectangle 2"/>
          <p:cNvSpPr>
            <a:spLocks noGrp="1" noChangeArrowheads="1"/>
          </p:cNvSpPr>
          <p:nvPr>
            <p:ph type="ctrTitle"/>
            <p:custDataLst>
              <p:tags r:id="rId1"/>
            </p:custDataLst>
          </p:nvPr>
        </p:nvSpPr>
        <p:spPr>
          <a:xfrm>
            <a:off x="2701925" y="2130425"/>
            <a:ext cx="4800600" cy="1470025"/>
          </a:xfrm>
        </p:spPr>
        <p:txBody>
          <a:bodyPr/>
          <a:lstStyle>
            <a:lvl1pPr>
              <a:buClr>
                <a:srgbClr val="FFFFFF"/>
              </a:buClr>
              <a:defRPr/>
            </a:lvl1pPr>
          </a:lstStyle>
          <a:p>
            <a:pPr lvl="0"/>
            <a:r>
              <a:rPr lang="en-US" noProof="0" smtClean="0"/>
              <a:t>Click to edit Master title style</a:t>
            </a:r>
          </a:p>
        </p:txBody>
      </p:sp>
      <p:sp>
        <p:nvSpPr>
          <p:cNvPr id="22531" name="Rectangle 3"/>
          <p:cNvSpPr>
            <a:spLocks noGrp="1" noChangeArrowheads="1"/>
          </p:cNvSpPr>
          <p:nvPr>
            <p:ph type="subTitle" idx="1"/>
            <p:custDataLst>
              <p:tags r:id="rId2"/>
            </p:custDataLst>
          </p:nvPr>
        </p:nvSpPr>
        <p:spPr>
          <a:xfrm>
            <a:off x="2701925" y="3886200"/>
            <a:ext cx="4114800" cy="1752600"/>
          </a:xfrm>
        </p:spPr>
        <p:txBody>
          <a:bodyPr/>
          <a:lstStyle>
            <a:lvl1pPr marL="0" indent="0">
              <a:buClr>
                <a:srgbClr val="FFFFFF"/>
              </a:buClr>
              <a:buFontTx/>
              <a:buNone/>
              <a:defRPr/>
            </a:lvl1pPr>
          </a:lstStyle>
          <a:p>
            <a:pPr lvl="0"/>
            <a:r>
              <a:rPr lang="en-US" noProof="0" smtClean="0"/>
              <a:t>Click to edit Master subtitle style</a:t>
            </a:r>
          </a:p>
        </p:txBody>
      </p:sp>
      <p:sp>
        <p:nvSpPr>
          <p:cNvPr id="22532" name="Rectangle 4"/>
          <p:cNvSpPr>
            <a:spLocks noGrp="1" noChangeArrowheads="1"/>
          </p:cNvSpPr>
          <p:nvPr>
            <p:ph type="dt" sz="half" idx="2"/>
          </p:nvPr>
        </p:nvSpPr>
        <p:spPr/>
        <p:txBody>
          <a:bodyPr/>
          <a:lstStyle>
            <a:lvl1pPr>
              <a:defRPr/>
            </a:lvl1pPr>
          </a:lstStyle>
          <a:p>
            <a:endParaRPr lang="en-US"/>
          </a:p>
        </p:txBody>
      </p:sp>
      <p:sp>
        <p:nvSpPr>
          <p:cNvPr id="22533" name="Rectangle 5"/>
          <p:cNvSpPr>
            <a:spLocks noGrp="1" noChangeArrowheads="1"/>
          </p:cNvSpPr>
          <p:nvPr>
            <p:ph type="ftr" sz="quarter" idx="3"/>
          </p:nvPr>
        </p:nvSpPr>
        <p:spPr/>
        <p:txBody>
          <a:bodyPr/>
          <a:lstStyle>
            <a:lvl1pPr>
              <a:defRPr/>
            </a:lvl1pPr>
          </a:lstStyle>
          <a:p>
            <a:endParaRPr lang="en-US"/>
          </a:p>
        </p:txBody>
      </p:sp>
      <p:sp>
        <p:nvSpPr>
          <p:cNvPr id="22534" name="Rectangle 6"/>
          <p:cNvSpPr>
            <a:spLocks noGrp="1" noChangeArrowheads="1"/>
          </p:cNvSpPr>
          <p:nvPr>
            <p:ph type="sldNum" sz="quarter" idx="4"/>
          </p:nvPr>
        </p:nvSpPr>
        <p:spPr/>
        <p:txBody>
          <a:bodyPr/>
          <a:lstStyle>
            <a:lvl1pPr>
              <a:defRPr/>
            </a:lvl1pPr>
          </a:lstStyle>
          <a:p>
            <a:fld id="{83F9E4E8-6CDA-44F8-B2D1-DAB9561716E2}" type="slidenum">
              <a:rPr lang="en-US"/>
              <a:pPr/>
              <a:t>‹#›</a:t>
            </a:fld>
            <a:endParaRPr lang="en-US"/>
          </a:p>
        </p:txBody>
      </p:sp>
    </p:spTree>
  </p:cSld>
  <p:clrMapOvr>
    <a:masterClrMapping/>
  </p:clrMapOvr>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FB1E5D5C-A5C5-42D7-AF54-6EF22C9F5876}" type="slidenum">
              <a:rPr lang="en-US"/>
              <a:pPr/>
              <a:t>‹#›</a:t>
            </a:fld>
            <a:endParaRPr lang="en-US"/>
          </a:p>
        </p:txBody>
      </p:sp>
    </p:spTree>
    <p:extLst>
      <p:ext uri="{BB962C8B-B14F-4D97-AF65-F5344CB8AC3E}">
        <p14:creationId xmlns:p14="http://schemas.microsoft.com/office/powerpoint/2010/main" val="355583823"/>
      </p:ext>
    </p:extLst>
  </p:cSld>
  <p:clrMapOvr>
    <a:masterClrMapping/>
  </p:clrMapOvr>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439025" y="274638"/>
            <a:ext cx="158115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2693988" y="274638"/>
            <a:ext cx="4592637"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7E2DE5F3-D6E1-46E2-B753-124105B710BF}" type="slidenum">
              <a:rPr lang="en-US"/>
              <a:pPr/>
              <a:t>‹#›</a:t>
            </a:fld>
            <a:endParaRPr lang="en-US"/>
          </a:p>
        </p:txBody>
      </p:sp>
    </p:spTree>
    <p:extLst>
      <p:ext uri="{BB962C8B-B14F-4D97-AF65-F5344CB8AC3E}">
        <p14:creationId xmlns:p14="http://schemas.microsoft.com/office/powerpoint/2010/main" val="3839271375"/>
      </p:ext>
    </p:extLst>
  </p:cSld>
  <p:clrMapOvr>
    <a:masterClrMapping/>
  </p:clrMapOvr>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itle" preserve="1">
  <p:cSld name="Title Slide">
    <p:bg>
      <p:bgPr>
        <a:blipFill dpi="0" rotWithShape="0">
          <a:blip r:embed="rId4">
            <a:extLst>
              <a:ext uri="{28A0092B-C50C-407E-A947-70E740481C1C}">
                <a14:useLocalDpi xmlns:a14="http://schemas.microsoft.com/office/drawing/2010/main" val="0"/>
              </a:ext>
            </a:extLst>
          </a:blip>
          <a:srcRect/>
          <a:stretch>
            <a:fillRect/>
          </a:stretch>
        </a:blipFill>
        <a:effectLst/>
      </p:bgPr>
    </p:bg>
    <p:spTree>
      <p:nvGrpSpPr>
        <p:cNvPr id="1" name=""/>
        <p:cNvGrpSpPr/>
        <p:nvPr/>
      </p:nvGrpSpPr>
      <p:grpSpPr>
        <a:xfrm>
          <a:off x="0" y="0"/>
          <a:ext cx="0" cy="0"/>
          <a:chOff x="0" y="0"/>
          <a:chExt cx="0" cy="0"/>
        </a:xfrm>
      </p:grpSpPr>
      <p:sp>
        <p:nvSpPr>
          <p:cNvPr id="29698" name="Rectangle 2"/>
          <p:cNvSpPr>
            <a:spLocks noChangeArrowheads="1"/>
          </p:cNvSpPr>
          <p:nvPr/>
        </p:nvSpPr>
        <p:spPr bwMode="auto">
          <a:xfrm>
            <a:off x="136525" y="136525"/>
            <a:ext cx="8866188" cy="6581775"/>
          </a:xfrm>
          <a:prstGeom prst="rect">
            <a:avLst/>
          </a:prstGeom>
          <a:solidFill>
            <a:schemeClr val="bg1">
              <a:alpha val="50000"/>
            </a:scheme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9699" name="Rectangle 3"/>
          <p:cNvSpPr>
            <a:spLocks noGrp="1" noChangeArrowheads="1"/>
          </p:cNvSpPr>
          <p:nvPr>
            <p:ph type="ctrTitle"/>
            <p:custDataLst>
              <p:tags r:id="rId1"/>
            </p:custDataLst>
          </p:nvPr>
        </p:nvSpPr>
        <p:spPr>
          <a:xfrm>
            <a:off x="455613" y="2130425"/>
            <a:ext cx="7313612" cy="1470025"/>
          </a:xfrm>
        </p:spPr>
        <p:txBody>
          <a:bodyPr/>
          <a:lstStyle>
            <a:lvl1pPr>
              <a:defRPr/>
            </a:lvl1pPr>
          </a:lstStyle>
          <a:p>
            <a:pPr lvl="0"/>
            <a:r>
              <a:rPr lang="en-US" noProof="0" smtClean="0"/>
              <a:t>Click to edit Master title style</a:t>
            </a:r>
          </a:p>
        </p:txBody>
      </p:sp>
      <p:sp>
        <p:nvSpPr>
          <p:cNvPr id="29700" name="Rectangle 4"/>
          <p:cNvSpPr>
            <a:spLocks noGrp="1" noChangeArrowheads="1"/>
          </p:cNvSpPr>
          <p:nvPr>
            <p:ph type="subTitle" idx="1"/>
            <p:custDataLst>
              <p:tags r:id="rId2"/>
            </p:custDataLst>
          </p:nvPr>
        </p:nvSpPr>
        <p:spPr>
          <a:xfrm>
            <a:off x="455613" y="3886200"/>
            <a:ext cx="7313612" cy="1752600"/>
          </a:xfrm>
        </p:spPr>
        <p:txBody>
          <a:bodyPr/>
          <a:lstStyle>
            <a:lvl1pPr marL="0" indent="0">
              <a:buClr>
                <a:srgbClr val="FFFFFF"/>
              </a:buClr>
              <a:buFontTx/>
              <a:buNone/>
              <a:defRPr/>
            </a:lvl1pPr>
          </a:lstStyle>
          <a:p>
            <a:pPr lvl="0"/>
            <a:r>
              <a:rPr lang="en-US" noProof="0" smtClean="0"/>
              <a:t>Click to edit Master subtitle style</a:t>
            </a:r>
          </a:p>
        </p:txBody>
      </p:sp>
      <p:sp>
        <p:nvSpPr>
          <p:cNvPr id="29701" name="Rectangle 5"/>
          <p:cNvSpPr>
            <a:spLocks noGrp="1" noChangeArrowheads="1"/>
          </p:cNvSpPr>
          <p:nvPr>
            <p:ph type="dt" sz="half" idx="2"/>
          </p:nvPr>
        </p:nvSpPr>
        <p:spPr/>
        <p:txBody>
          <a:bodyPr/>
          <a:lstStyle>
            <a:lvl1pPr>
              <a:defRPr/>
            </a:lvl1pPr>
          </a:lstStyle>
          <a:p>
            <a:endParaRPr lang="en-US"/>
          </a:p>
        </p:txBody>
      </p:sp>
      <p:sp>
        <p:nvSpPr>
          <p:cNvPr id="29702" name="Rectangle 6"/>
          <p:cNvSpPr>
            <a:spLocks noGrp="1" noChangeArrowheads="1"/>
          </p:cNvSpPr>
          <p:nvPr>
            <p:ph type="ftr" sz="quarter" idx="3"/>
          </p:nvPr>
        </p:nvSpPr>
        <p:spPr/>
        <p:txBody>
          <a:bodyPr/>
          <a:lstStyle>
            <a:lvl1pPr>
              <a:defRPr/>
            </a:lvl1pPr>
          </a:lstStyle>
          <a:p>
            <a:endParaRPr lang="en-US"/>
          </a:p>
        </p:txBody>
      </p:sp>
      <p:sp>
        <p:nvSpPr>
          <p:cNvPr id="29703" name="Rectangle 7"/>
          <p:cNvSpPr>
            <a:spLocks noGrp="1" noChangeArrowheads="1"/>
          </p:cNvSpPr>
          <p:nvPr>
            <p:ph type="sldNum" sz="quarter" idx="4"/>
          </p:nvPr>
        </p:nvSpPr>
        <p:spPr/>
        <p:txBody>
          <a:bodyPr/>
          <a:lstStyle>
            <a:lvl1pPr>
              <a:defRPr/>
            </a:lvl1pPr>
          </a:lstStyle>
          <a:p>
            <a:fld id="{FB4E1B59-5ACE-4F45-8690-8D1775C76C45}" type="slidenum">
              <a:rPr lang="en-US"/>
              <a:pPr/>
              <a:t>‹#›</a:t>
            </a:fld>
            <a:endParaRPr lang="en-US"/>
          </a:p>
        </p:txBody>
      </p:sp>
    </p:spTree>
  </p:cSld>
  <p:clrMapOvr>
    <a:masterClrMapping/>
  </p:clrMapOvr>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B2A10650-9C3B-4D99-9864-E21AE981D24D}" type="slidenum">
              <a:rPr lang="en-US"/>
              <a:pPr/>
              <a:t>‹#›</a:t>
            </a:fld>
            <a:endParaRPr lang="en-US"/>
          </a:p>
        </p:txBody>
      </p:sp>
    </p:spTree>
    <p:extLst>
      <p:ext uri="{BB962C8B-B14F-4D97-AF65-F5344CB8AC3E}">
        <p14:creationId xmlns:p14="http://schemas.microsoft.com/office/powerpoint/2010/main" val="752076096"/>
      </p:ext>
    </p:extLst>
  </p:cSld>
  <p:clrMapOvr>
    <a:masterClrMapping/>
  </p:clrMapOvr>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6D09898C-031B-44A7-A9E5-75EC805FDA11}" type="slidenum">
              <a:rPr lang="en-US"/>
              <a:pPr/>
              <a:t>‹#›</a:t>
            </a:fld>
            <a:endParaRPr lang="en-US"/>
          </a:p>
        </p:txBody>
      </p:sp>
    </p:spTree>
    <p:extLst>
      <p:ext uri="{BB962C8B-B14F-4D97-AF65-F5344CB8AC3E}">
        <p14:creationId xmlns:p14="http://schemas.microsoft.com/office/powerpoint/2010/main" val="3794043305"/>
      </p:ext>
    </p:extLst>
  </p:cSld>
  <p:clrMapOvr>
    <a:masterClrMapping/>
  </p:clrMapOvr>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5613" y="1600200"/>
            <a:ext cx="4037012"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5025" y="1600200"/>
            <a:ext cx="4037013"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lvl1pPr>
              <a:defRPr/>
            </a:lvl1pPr>
          </a:lstStyle>
          <a:p>
            <a:endParaRPr lang="en-US"/>
          </a:p>
        </p:txBody>
      </p:sp>
      <p:sp>
        <p:nvSpPr>
          <p:cNvPr id="6" name="Footer Placeholder 5"/>
          <p:cNvSpPr>
            <a:spLocks noGrp="1"/>
          </p:cNvSpPr>
          <p:nvPr>
            <p:ph type="ftr" sz="quarter" idx="11"/>
          </p:nvPr>
        </p:nvSpPr>
        <p:spPr/>
        <p:txBody>
          <a:bodyPr/>
          <a:lstStyle>
            <a:lvl1pPr>
              <a:defRPr/>
            </a:lvl1pPr>
          </a:lstStyle>
          <a:p>
            <a:endParaRPr lang="en-US"/>
          </a:p>
        </p:txBody>
      </p:sp>
      <p:sp>
        <p:nvSpPr>
          <p:cNvPr id="7" name="Slide Number Placeholder 6"/>
          <p:cNvSpPr>
            <a:spLocks noGrp="1"/>
          </p:cNvSpPr>
          <p:nvPr>
            <p:ph type="sldNum" sz="quarter" idx="12"/>
          </p:nvPr>
        </p:nvSpPr>
        <p:spPr/>
        <p:txBody>
          <a:bodyPr/>
          <a:lstStyle>
            <a:lvl1pPr>
              <a:defRPr/>
            </a:lvl1pPr>
          </a:lstStyle>
          <a:p>
            <a:fld id="{C177E8A8-045C-4EF5-BD85-06616311F7C4}" type="slidenum">
              <a:rPr lang="en-US"/>
              <a:pPr/>
              <a:t>‹#›</a:t>
            </a:fld>
            <a:endParaRPr lang="en-US"/>
          </a:p>
        </p:txBody>
      </p:sp>
    </p:spTree>
    <p:extLst>
      <p:ext uri="{BB962C8B-B14F-4D97-AF65-F5344CB8AC3E}">
        <p14:creationId xmlns:p14="http://schemas.microsoft.com/office/powerpoint/2010/main" val="3163639744"/>
      </p:ext>
    </p:extLst>
  </p:cSld>
  <p:clrMapOvr>
    <a:masterClrMapping/>
  </p:clrMapOvr>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lvl1pPr>
              <a:defRPr/>
            </a:lvl1pPr>
          </a:lstStyle>
          <a:p>
            <a:endParaRPr lang="en-US"/>
          </a:p>
        </p:txBody>
      </p:sp>
      <p:sp>
        <p:nvSpPr>
          <p:cNvPr id="8" name="Footer Placeholder 7"/>
          <p:cNvSpPr>
            <a:spLocks noGrp="1"/>
          </p:cNvSpPr>
          <p:nvPr>
            <p:ph type="ftr" sz="quarter" idx="11"/>
          </p:nvPr>
        </p:nvSpPr>
        <p:spPr/>
        <p:txBody>
          <a:bodyPr/>
          <a:lstStyle>
            <a:lvl1pPr>
              <a:defRPr/>
            </a:lvl1pPr>
          </a:lstStyle>
          <a:p>
            <a:endParaRPr lang="en-US"/>
          </a:p>
        </p:txBody>
      </p:sp>
      <p:sp>
        <p:nvSpPr>
          <p:cNvPr id="9" name="Slide Number Placeholder 8"/>
          <p:cNvSpPr>
            <a:spLocks noGrp="1"/>
          </p:cNvSpPr>
          <p:nvPr>
            <p:ph type="sldNum" sz="quarter" idx="12"/>
          </p:nvPr>
        </p:nvSpPr>
        <p:spPr/>
        <p:txBody>
          <a:bodyPr/>
          <a:lstStyle>
            <a:lvl1pPr>
              <a:defRPr/>
            </a:lvl1pPr>
          </a:lstStyle>
          <a:p>
            <a:fld id="{46688C7E-161F-428E-ABD4-6F3DA4A51CF5}" type="slidenum">
              <a:rPr lang="en-US"/>
              <a:pPr/>
              <a:t>‹#›</a:t>
            </a:fld>
            <a:endParaRPr lang="en-US"/>
          </a:p>
        </p:txBody>
      </p:sp>
    </p:spTree>
    <p:extLst>
      <p:ext uri="{BB962C8B-B14F-4D97-AF65-F5344CB8AC3E}">
        <p14:creationId xmlns:p14="http://schemas.microsoft.com/office/powerpoint/2010/main" val="1385400312"/>
      </p:ext>
    </p:extLst>
  </p:cSld>
  <p:clrMapOvr>
    <a:masterClrMapping/>
  </p:clrMapOvr>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lvl1pPr>
              <a:defRPr/>
            </a:lvl1pPr>
          </a:lstStyle>
          <a:p>
            <a:endParaRPr lang="en-US"/>
          </a:p>
        </p:txBody>
      </p:sp>
      <p:sp>
        <p:nvSpPr>
          <p:cNvPr id="4" name="Footer Placeholder 3"/>
          <p:cNvSpPr>
            <a:spLocks noGrp="1"/>
          </p:cNvSpPr>
          <p:nvPr>
            <p:ph type="ftr" sz="quarter" idx="11"/>
          </p:nvPr>
        </p:nvSpPr>
        <p:spPr/>
        <p:txBody>
          <a:bodyPr/>
          <a:lstStyle>
            <a:lvl1pPr>
              <a:defRPr/>
            </a:lvl1pPr>
          </a:lstStyle>
          <a:p>
            <a:endParaRPr lang="en-US"/>
          </a:p>
        </p:txBody>
      </p:sp>
      <p:sp>
        <p:nvSpPr>
          <p:cNvPr id="5" name="Slide Number Placeholder 4"/>
          <p:cNvSpPr>
            <a:spLocks noGrp="1"/>
          </p:cNvSpPr>
          <p:nvPr>
            <p:ph type="sldNum" sz="quarter" idx="12"/>
          </p:nvPr>
        </p:nvSpPr>
        <p:spPr/>
        <p:txBody>
          <a:bodyPr/>
          <a:lstStyle>
            <a:lvl1pPr>
              <a:defRPr/>
            </a:lvl1pPr>
          </a:lstStyle>
          <a:p>
            <a:fld id="{99AB796E-073D-4F86-A0C6-D5694B3F42DC}" type="slidenum">
              <a:rPr lang="en-US"/>
              <a:pPr/>
              <a:t>‹#›</a:t>
            </a:fld>
            <a:endParaRPr lang="en-US"/>
          </a:p>
        </p:txBody>
      </p:sp>
    </p:spTree>
    <p:extLst>
      <p:ext uri="{BB962C8B-B14F-4D97-AF65-F5344CB8AC3E}">
        <p14:creationId xmlns:p14="http://schemas.microsoft.com/office/powerpoint/2010/main" val="4036387042"/>
      </p:ext>
    </p:extLst>
  </p:cSld>
  <p:clrMapOvr>
    <a:masterClrMapping/>
  </p:clrMapOvr>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US"/>
          </a:p>
        </p:txBody>
      </p:sp>
      <p:sp>
        <p:nvSpPr>
          <p:cNvPr id="3" name="Footer Placeholder 2"/>
          <p:cNvSpPr>
            <a:spLocks noGrp="1"/>
          </p:cNvSpPr>
          <p:nvPr>
            <p:ph type="ftr" sz="quarter" idx="11"/>
          </p:nvPr>
        </p:nvSpPr>
        <p:spPr/>
        <p:txBody>
          <a:bodyPr/>
          <a:lstStyle>
            <a:lvl1pPr>
              <a:defRPr/>
            </a:lvl1pPr>
          </a:lstStyle>
          <a:p>
            <a:endParaRPr lang="en-US"/>
          </a:p>
        </p:txBody>
      </p:sp>
      <p:sp>
        <p:nvSpPr>
          <p:cNvPr id="4" name="Slide Number Placeholder 3"/>
          <p:cNvSpPr>
            <a:spLocks noGrp="1"/>
          </p:cNvSpPr>
          <p:nvPr>
            <p:ph type="sldNum" sz="quarter" idx="12"/>
          </p:nvPr>
        </p:nvSpPr>
        <p:spPr/>
        <p:txBody>
          <a:bodyPr/>
          <a:lstStyle>
            <a:lvl1pPr>
              <a:defRPr/>
            </a:lvl1pPr>
          </a:lstStyle>
          <a:p>
            <a:fld id="{113E5E3B-6BE1-43CC-B6E9-5281CCEE6EE9}" type="slidenum">
              <a:rPr lang="en-US"/>
              <a:pPr/>
              <a:t>‹#›</a:t>
            </a:fld>
            <a:endParaRPr lang="en-US"/>
          </a:p>
        </p:txBody>
      </p:sp>
    </p:spTree>
    <p:extLst>
      <p:ext uri="{BB962C8B-B14F-4D97-AF65-F5344CB8AC3E}">
        <p14:creationId xmlns:p14="http://schemas.microsoft.com/office/powerpoint/2010/main" val="1343627039"/>
      </p:ext>
    </p:extLst>
  </p:cSld>
  <p:clrMapOvr>
    <a:masterClrMapping/>
  </p:clrMapOvr>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n-US"/>
          </a:p>
        </p:txBody>
      </p:sp>
      <p:sp>
        <p:nvSpPr>
          <p:cNvPr id="6" name="Footer Placeholder 5"/>
          <p:cNvSpPr>
            <a:spLocks noGrp="1"/>
          </p:cNvSpPr>
          <p:nvPr>
            <p:ph type="ftr" sz="quarter" idx="11"/>
          </p:nvPr>
        </p:nvSpPr>
        <p:spPr/>
        <p:txBody>
          <a:bodyPr/>
          <a:lstStyle>
            <a:lvl1pPr>
              <a:defRPr/>
            </a:lvl1pPr>
          </a:lstStyle>
          <a:p>
            <a:endParaRPr lang="en-US"/>
          </a:p>
        </p:txBody>
      </p:sp>
      <p:sp>
        <p:nvSpPr>
          <p:cNvPr id="7" name="Slide Number Placeholder 6"/>
          <p:cNvSpPr>
            <a:spLocks noGrp="1"/>
          </p:cNvSpPr>
          <p:nvPr>
            <p:ph type="sldNum" sz="quarter" idx="12"/>
          </p:nvPr>
        </p:nvSpPr>
        <p:spPr/>
        <p:txBody>
          <a:bodyPr/>
          <a:lstStyle>
            <a:lvl1pPr>
              <a:defRPr/>
            </a:lvl1pPr>
          </a:lstStyle>
          <a:p>
            <a:fld id="{9918CD26-71B6-438B-9155-0B53308A6E35}" type="slidenum">
              <a:rPr lang="en-US"/>
              <a:pPr/>
              <a:t>‹#›</a:t>
            </a:fld>
            <a:endParaRPr lang="en-US"/>
          </a:p>
        </p:txBody>
      </p:sp>
    </p:spTree>
    <p:extLst>
      <p:ext uri="{BB962C8B-B14F-4D97-AF65-F5344CB8AC3E}">
        <p14:creationId xmlns:p14="http://schemas.microsoft.com/office/powerpoint/2010/main" val="1499856944"/>
      </p:ext>
    </p:extLst>
  </p:cSld>
  <p:clrMapOvr>
    <a:masterClrMapping/>
  </p:clrMapOvr>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CC2CFEA4-8467-4BAE-B9FC-E0CC9F6DD9BF}" type="slidenum">
              <a:rPr lang="en-US"/>
              <a:pPr/>
              <a:t>‹#›</a:t>
            </a:fld>
            <a:endParaRPr lang="en-US"/>
          </a:p>
        </p:txBody>
      </p:sp>
    </p:spTree>
    <p:extLst>
      <p:ext uri="{BB962C8B-B14F-4D97-AF65-F5344CB8AC3E}">
        <p14:creationId xmlns:p14="http://schemas.microsoft.com/office/powerpoint/2010/main" val="485524347"/>
      </p:ext>
    </p:extLst>
  </p:cSld>
  <p:clrMapOvr>
    <a:masterClrMapping/>
  </p:clrMapOvr>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n-US"/>
          </a:p>
        </p:txBody>
      </p:sp>
      <p:sp>
        <p:nvSpPr>
          <p:cNvPr id="6" name="Footer Placeholder 5"/>
          <p:cNvSpPr>
            <a:spLocks noGrp="1"/>
          </p:cNvSpPr>
          <p:nvPr>
            <p:ph type="ftr" sz="quarter" idx="11"/>
          </p:nvPr>
        </p:nvSpPr>
        <p:spPr/>
        <p:txBody>
          <a:bodyPr/>
          <a:lstStyle>
            <a:lvl1pPr>
              <a:defRPr/>
            </a:lvl1pPr>
          </a:lstStyle>
          <a:p>
            <a:endParaRPr lang="en-US"/>
          </a:p>
        </p:txBody>
      </p:sp>
      <p:sp>
        <p:nvSpPr>
          <p:cNvPr id="7" name="Slide Number Placeholder 6"/>
          <p:cNvSpPr>
            <a:spLocks noGrp="1"/>
          </p:cNvSpPr>
          <p:nvPr>
            <p:ph type="sldNum" sz="quarter" idx="12"/>
          </p:nvPr>
        </p:nvSpPr>
        <p:spPr/>
        <p:txBody>
          <a:bodyPr/>
          <a:lstStyle>
            <a:lvl1pPr>
              <a:defRPr/>
            </a:lvl1pPr>
          </a:lstStyle>
          <a:p>
            <a:fld id="{967E5872-4AD4-4697-936B-02E84388614F}" type="slidenum">
              <a:rPr lang="en-US"/>
              <a:pPr/>
              <a:t>‹#›</a:t>
            </a:fld>
            <a:endParaRPr lang="en-US"/>
          </a:p>
        </p:txBody>
      </p:sp>
    </p:spTree>
    <p:extLst>
      <p:ext uri="{BB962C8B-B14F-4D97-AF65-F5344CB8AC3E}">
        <p14:creationId xmlns:p14="http://schemas.microsoft.com/office/powerpoint/2010/main" val="2959325895"/>
      </p:ext>
    </p:extLst>
  </p:cSld>
  <p:clrMapOvr>
    <a:masterClrMapping/>
  </p:clrMapOvr>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BE1BB65A-1804-406E-813F-35D2971A60C2}" type="slidenum">
              <a:rPr lang="en-US"/>
              <a:pPr/>
              <a:t>‹#›</a:t>
            </a:fld>
            <a:endParaRPr lang="en-US"/>
          </a:p>
        </p:txBody>
      </p:sp>
    </p:spTree>
    <p:extLst>
      <p:ext uri="{BB962C8B-B14F-4D97-AF65-F5344CB8AC3E}">
        <p14:creationId xmlns:p14="http://schemas.microsoft.com/office/powerpoint/2010/main" val="3615028028"/>
      </p:ext>
    </p:extLst>
  </p:cSld>
  <p:clrMapOvr>
    <a:masterClrMapping/>
  </p:clrMapOvr>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6225" y="274638"/>
            <a:ext cx="2055813"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5613" y="274638"/>
            <a:ext cx="6018212"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97BB7553-256B-4A50-9E72-E66F9E2F49C2}" type="slidenum">
              <a:rPr lang="en-US"/>
              <a:pPr/>
              <a:t>‹#›</a:t>
            </a:fld>
            <a:endParaRPr lang="en-US"/>
          </a:p>
        </p:txBody>
      </p:sp>
    </p:spTree>
    <p:extLst>
      <p:ext uri="{BB962C8B-B14F-4D97-AF65-F5344CB8AC3E}">
        <p14:creationId xmlns:p14="http://schemas.microsoft.com/office/powerpoint/2010/main" val="1607617355"/>
      </p:ext>
    </p:extLst>
  </p:cSld>
  <p:clrMapOvr>
    <a:masterClrMapping/>
  </p:clrMapOvr>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E467C881-CA0B-40AB-B593-99C7F40CFC5D}" type="slidenum">
              <a:rPr lang="en-US"/>
              <a:pPr/>
              <a:t>‹#›</a:t>
            </a:fld>
            <a:endParaRPr lang="en-US"/>
          </a:p>
        </p:txBody>
      </p:sp>
    </p:spTree>
    <p:extLst>
      <p:ext uri="{BB962C8B-B14F-4D97-AF65-F5344CB8AC3E}">
        <p14:creationId xmlns:p14="http://schemas.microsoft.com/office/powerpoint/2010/main" val="2919192868"/>
      </p:ext>
    </p:extLst>
  </p:cSld>
  <p:clrMapOvr>
    <a:masterClrMapping/>
  </p:clrMapOvr>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2693988" y="1600200"/>
            <a:ext cx="30861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5932488" y="1600200"/>
            <a:ext cx="3087687"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lvl1pPr>
              <a:defRPr/>
            </a:lvl1pPr>
          </a:lstStyle>
          <a:p>
            <a:endParaRPr lang="en-US"/>
          </a:p>
        </p:txBody>
      </p:sp>
      <p:sp>
        <p:nvSpPr>
          <p:cNvPr id="6" name="Footer Placeholder 5"/>
          <p:cNvSpPr>
            <a:spLocks noGrp="1"/>
          </p:cNvSpPr>
          <p:nvPr>
            <p:ph type="ftr" sz="quarter" idx="11"/>
          </p:nvPr>
        </p:nvSpPr>
        <p:spPr/>
        <p:txBody>
          <a:bodyPr/>
          <a:lstStyle>
            <a:lvl1pPr>
              <a:defRPr/>
            </a:lvl1pPr>
          </a:lstStyle>
          <a:p>
            <a:endParaRPr lang="en-US"/>
          </a:p>
        </p:txBody>
      </p:sp>
      <p:sp>
        <p:nvSpPr>
          <p:cNvPr id="7" name="Slide Number Placeholder 6"/>
          <p:cNvSpPr>
            <a:spLocks noGrp="1"/>
          </p:cNvSpPr>
          <p:nvPr>
            <p:ph type="sldNum" sz="quarter" idx="12"/>
          </p:nvPr>
        </p:nvSpPr>
        <p:spPr/>
        <p:txBody>
          <a:bodyPr/>
          <a:lstStyle>
            <a:lvl1pPr>
              <a:defRPr/>
            </a:lvl1pPr>
          </a:lstStyle>
          <a:p>
            <a:fld id="{00CD52FE-9470-45E9-9AB3-A176E6ECB443}" type="slidenum">
              <a:rPr lang="en-US"/>
              <a:pPr/>
              <a:t>‹#›</a:t>
            </a:fld>
            <a:endParaRPr lang="en-US"/>
          </a:p>
        </p:txBody>
      </p:sp>
    </p:spTree>
    <p:extLst>
      <p:ext uri="{BB962C8B-B14F-4D97-AF65-F5344CB8AC3E}">
        <p14:creationId xmlns:p14="http://schemas.microsoft.com/office/powerpoint/2010/main" val="2613335305"/>
      </p:ext>
    </p:extLst>
  </p:cSld>
  <p:clrMapOvr>
    <a:masterClrMapping/>
  </p:clrMapOvr>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lvl1pPr>
              <a:defRPr/>
            </a:lvl1pPr>
          </a:lstStyle>
          <a:p>
            <a:endParaRPr lang="en-US"/>
          </a:p>
        </p:txBody>
      </p:sp>
      <p:sp>
        <p:nvSpPr>
          <p:cNvPr id="8" name="Footer Placeholder 7"/>
          <p:cNvSpPr>
            <a:spLocks noGrp="1"/>
          </p:cNvSpPr>
          <p:nvPr>
            <p:ph type="ftr" sz="quarter" idx="11"/>
          </p:nvPr>
        </p:nvSpPr>
        <p:spPr/>
        <p:txBody>
          <a:bodyPr/>
          <a:lstStyle>
            <a:lvl1pPr>
              <a:defRPr/>
            </a:lvl1pPr>
          </a:lstStyle>
          <a:p>
            <a:endParaRPr lang="en-US"/>
          </a:p>
        </p:txBody>
      </p:sp>
      <p:sp>
        <p:nvSpPr>
          <p:cNvPr id="9" name="Slide Number Placeholder 8"/>
          <p:cNvSpPr>
            <a:spLocks noGrp="1"/>
          </p:cNvSpPr>
          <p:nvPr>
            <p:ph type="sldNum" sz="quarter" idx="12"/>
          </p:nvPr>
        </p:nvSpPr>
        <p:spPr/>
        <p:txBody>
          <a:bodyPr/>
          <a:lstStyle>
            <a:lvl1pPr>
              <a:defRPr/>
            </a:lvl1pPr>
          </a:lstStyle>
          <a:p>
            <a:fld id="{212B2501-A265-4B07-8B0C-E38881136060}" type="slidenum">
              <a:rPr lang="en-US"/>
              <a:pPr/>
              <a:t>‹#›</a:t>
            </a:fld>
            <a:endParaRPr lang="en-US"/>
          </a:p>
        </p:txBody>
      </p:sp>
    </p:spTree>
    <p:extLst>
      <p:ext uri="{BB962C8B-B14F-4D97-AF65-F5344CB8AC3E}">
        <p14:creationId xmlns:p14="http://schemas.microsoft.com/office/powerpoint/2010/main" val="3709650347"/>
      </p:ext>
    </p:extLst>
  </p:cSld>
  <p:clrMapOvr>
    <a:masterClrMapping/>
  </p:clrMapOvr>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lvl1pPr>
              <a:defRPr/>
            </a:lvl1pPr>
          </a:lstStyle>
          <a:p>
            <a:endParaRPr lang="en-US"/>
          </a:p>
        </p:txBody>
      </p:sp>
      <p:sp>
        <p:nvSpPr>
          <p:cNvPr id="4" name="Footer Placeholder 3"/>
          <p:cNvSpPr>
            <a:spLocks noGrp="1"/>
          </p:cNvSpPr>
          <p:nvPr>
            <p:ph type="ftr" sz="quarter" idx="11"/>
          </p:nvPr>
        </p:nvSpPr>
        <p:spPr/>
        <p:txBody>
          <a:bodyPr/>
          <a:lstStyle>
            <a:lvl1pPr>
              <a:defRPr/>
            </a:lvl1pPr>
          </a:lstStyle>
          <a:p>
            <a:endParaRPr lang="en-US"/>
          </a:p>
        </p:txBody>
      </p:sp>
      <p:sp>
        <p:nvSpPr>
          <p:cNvPr id="5" name="Slide Number Placeholder 4"/>
          <p:cNvSpPr>
            <a:spLocks noGrp="1"/>
          </p:cNvSpPr>
          <p:nvPr>
            <p:ph type="sldNum" sz="quarter" idx="12"/>
          </p:nvPr>
        </p:nvSpPr>
        <p:spPr/>
        <p:txBody>
          <a:bodyPr/>
          <a:lstStyle>
            <a:lvl1pPr>
              <a:defRPr/>
            </a:lvl1pPr>
          </a:lstStyle>
          <a:p>
            <a:fld id="{1BB85DF7-F6C8-4E04-A320-B5F3A7A8023A}" type="slidenum">
              <a:rPr lang="en-US"/>
              <a:pPr/>
              <a:t>‹#›</a:t>
            </a:fld>
            <a:endParaRPr lang="en-US"/>
          </a:p>
        </p:txBody>
      </p:sp>
    </p:spTree>
    <p:extLst>
      <p:ext uri="{BB962C8B-B14F-4D97-AF65-F5344CB8AC3E}">
        <p14:creationId xmlns:p14="http://schemas.microsoft.com/office/powerpoint/2010/main" val="71503687"/>
      </p:ext>
    </p:extLst>
  </p:cSld>
  <p:clrMapOvr>
    <a:masterClrMapping/>
  </p:clrMapOvr>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US"/>
          </a:p>
        </p:txBody>
      </p:sp>
      <p:sp>
        <p:nvSpPr>
          <p:cNvPr id="3" name="Footer Placeholder 2"/>
          <p:cNvSpPr>
            <a:spLocks noGrp="1"/>
          </p:cNvSpPr>
          <p:nvPr>
            <p:ph type="ftr" sz="quarter" idx="11"/>
          </p:nvPr>
        </p:nvSpPr>
        <p:spPr/>
        <p:txBody>
          <a:bodyPr/>
          <a:lstStyle>
            <a:lvl1pPr>
              <a:defRPr/>
            </a:lvl1pPr>
          </a:lstStyle>
          <a:p>
            <a:endParaRPr lang="en-US"/>
          </a:p>
        </p:txBody>
      </p:sp>
      <p:sp>
        <p:nvSpPr>
          <p:cNvPr id="4" name="Slide Number Placeholder 3"/>
          <p:cNvSpPr>
            <a:spLocks noGrp="1"/>
          </p:cNvSpPr>
          <p:nvPr>
            <p:ph type="sldNum" sz="quarter" idx="12"/>
          </p:nvPr>
        </p:nvSpPr>
        <p:spPr/>
        <p:txBody>
          <a:bodyPr/>
          <a:lstStyle>
            <a:lvl1pPr>
              <a:defRPr/>
            </a:lvl1pPr>
          </a:lstStyle>
          <a:p>
            <a:fld id="{B216EE24-A0B8-4208-8FD3-AAA28FFF55AB}" type="slidenum">
              <a:rPr lang="en-US"/>
              <a:pPr/>
              <a:t>‹#›</a:t>
            </a:fld>
            <a:endParaRPr lang="en-US"/>
          </a:p>
        </p:txBody>
      </p:sp>
    </p:spTree>
    <p:extLst>
      <p:ext uri="{BB962C8B-B14F-4D97-AF65-F5344CB8AC3E}">
        <p14:creationId xmlns:p14="http://schemas.microsoft.com/office/powerpoint/2010/main" val="51117892"/>
      </p:ext>
    </p:extLst>
  </p:cSld>
  <p:clrMapOvr>
    <a:masterClrMapping/>
  </p:clrMapOvr>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n-US"/>
          </a:p>
        </p:txBody>
      </p:sp>
      <p:sp>
        <p:nvSpPr>
          <p:cNvPr id="6" name="Footer Placeholder 5"/>
          <p:cNvSpPr>
            <a:spLocks noGrp="1"/>
          </p:cNvSpPr>
          <p:nvPr>
            <p:ph type="ftr" sz="quarter" idx="11"/>
          </p:nvPr>
        </p:nvSpPr>
        <p:spPr/>
        <p:txBody>
          <a:bodyPr/>
          <a:lstStyle>
            <a:lvl1pPr>
              <a:defRPr/>
            </a:lvl1pPr>
          </a:lstStyle>
          <a:p>
            <a:endParaRPr lang="en-US"/>
          </a:p>
        </p:txBody>
      </p:sp>
      <p:sp>
        <p:nvSpPr>
          <p:cNvPr id="7" name="Slide Number Placeholder 6"/>
          <p:cNvSpPr>
            <a:spLocks noGrp="1"/>
          </p:cNvSpPr>
          <p:nvPr>
            <p:ph type="sldNum" sz="quarter" idx="12"/>
          </p:nvPr>
        </p:nvSpPr>
        <p:spPr/>
        <p:txBody>
          <a:bodyPr/>
          <a:lstStyle>
            <a:lvl1pPr>
              <a:defRPr/>
            </a:lvl1pPr>
          </a:lstStyle>
          <a:p>
            <a:fld id="{F7F914A2-516A-4FD3-9A5C-E572F415C334}" type="slidenum">
              <a:rPr lang="en-US"/>
              <a:pPr/>
              <a:t>‹#›</a:t>
            </a:fld>
            <a:endParaRPr lang="en-US"/>
          </a:p>
        </p:txBody>
      </p:sp>
    </p:spTree>
    <p:extLst>
      <p:ext uri="{BB962C8B-B14F-4D97-AF65-F5344CB8AC3E}">
        <p14:creationId xmlns:p14="http://schemas.microsoft.com/office/powerpoint/2010/main" val="75317365"/>
      </p:ext>
    </p:extLst>
  </p:cSld>
  <p:clrMapOvr>
    <a:masterClrMapping/>
  </p:clrMapOvr>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n-US"/>
          </a:p>
        </p:txBody>
      </p:sp>
      <p:sp>
        <p:nvSpPr>
          <p:cNvPr id="6" name="Footer Placeholder 5"/>
          <p:cNvSpPr>
            <a:spLocks noGrp="1"/>
          </p:cNvSpPr>
          <p:nvPr>
            <p:ph type="ftr" sz="quarter" idx="11"/>
          </p:nvPr>
        </p:nvSpPr>
        <p:spPr/>
        <p:txBody>
          <a:bodyPr/>
          <a:lstStyle>
            <a:lvl1pPr>
              <a:defRPr/>
            </a:lvl1pPr>
          </a:lstStyle>
          <a:p>
            <a:endParaRPr lang="en-US"/>
          </a:p>
        </p:txBody>
      </p:sp>
      <p:sp>
        <p:nvSpPr>
          <p:cNvPr id="7" name="Slide Number Placeholder 6"/>
          <p:cNvSpPr>
            <a:spLocks noGrp="1"/>
          </p:cNvSpPr>
          <p:nvPr>
            <p:ph type="sldNum" sz="quarter" idx="12"/>
          </p:nvPr>
        </p:nvSpPr>
        <p:spPr/>
        <p:txBody>
          <a:bodyPr/>
          <a:lstStyle>
            <a:lvl1pPr>
              <a:defRPr/>
            </a:lvl1pPr>
          </a:lstStyle>
          <a:p>
            <a:fld id="{B1856E07-CB82-42AE-9FFC-ACF6851155C4}" type="slidenum">
              <a:rPr lang="en-US"/>
              <a:pPr/>
              <a:t>‹#›</a:t>
            </a:fld>
            <a:endParaRPr lang="en-US"/>
          </a:p>
        </p:txBody>
      </p:sp>
    </p:spTree>
    <p:extLst>
      <p:ext uri="{BB962C8B-B14F-4D97-AF65-F5344CB8AC3E}">
        <p14:creationId xmlns:p14="http://schemas.microsoft.com/office/powerpoint/2010/main" val="3021402302"/>
      </p:ext>
    </p:extLst>
  </p:cSld>
  <p:clrMapOvr>
    <a:masterClrMapping/>
  </p:clrMapOvr>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ags" Target="../tags/tag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1.jpe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ags" Target="../tags/tag2.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tags" Target="../tags/tag5.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5" Type="http://schemas.openxmlformats.org/officeDocument/2006/relationships/image" Target="../media/image1.jpeg"/><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tags" Target="../tags/tag6.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blipFill dpi="0" rotWithShape="0">
          <a:blip r:embed="rId15">
            <a:extLst>
              <a:ext uri="{28A0092B-C50C-407E-A947-70E740481C1C}">
                <a14:useLocalDpi xmlns:a14="http://schemas.microsoft.com/office/drawing/2010/main" val="0"/>
              </a:ext>
            </a:extLst>
          </a:blip>
          <a:srcRect/>
          <a:stretch>
            <a:fillRect/>
          </a:stretch>
        </a:blip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custDataLst>
              <p:tags r:id="rId13"/>
            </p:custDataLst>
          </p:nvPr>
        </p:nvSpPr>
        <p:spPr bwMode="auto">
          <a:xfrm>
            <a:off x="2703513" y="274638"/>
            <a:ext cx="6316662" cy="1143000"/>
          </a:xfrm>
          <a:prstGeom prst="rect">
            <a:avLst/>
          </a:prstGeom>
          <a:noFill/>
          <a:ln>
            <a:noFill/>
          </a:ln>
          <a:effectLst/>
          <a:extLst>
            <a:ext uri="{909E8E84-426E-40DD-AFC4-6F175D3DCCD1}">
              <a14:hiddenFill xmlns:a14="http://schemas.microsoft.com/office/drawing/2010/main">
                <a:solidFill>
                  <a:srgbClr val="7AA1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p>
            <a:pPr lvl="0"/>
            <a:r>
              <a:rPr lang="en-US" smtClean="0"/>
              <a:t>Click to edit Master title style</a:t>
            </a:r>
            <a:endParaRPr lang="en-US" smtClean="0"/>
          </a:p>
        </p:txBody>
      </p:sp>
      <p:sp>
        <p:nvSpPr>
          <p:cNvPr id="1027" name="Rectangle 3"/>
          <p:cNvSpPr>
            <a:spLocks noGrp="1" noChangeArrowheads="1"/>
          </p:cNvSpPr>
          <p:nvPr>
            <p:ph type="body" idx="1"/>
            <p:custDataLst>
              <p:tags r:id="rId14"/>
            </p:custDataLst>
          </p:nvPr>
        </p:nvSpPr>
        <p:spPr bwMode="auto">
          <a:xfrm>
            <a:off x="2693988" y="1600200"/>
            <a:ext cx="6326187" cy="4525963"/>
          </a:xfrm>
          <a:prstGeom prst="rect">
            <a:avLst/>
          </a:prstGeom>
          <a:noFill/>
          <a:ln>
            <a:noFill/>
          </a:ln>
          <a:effectLst/>
          <a:extLst>
            <a:ext uri="{909E8E84-426E-40DD-AFC4-6F175D3DCCD1}">
              <a14:hiddenFill xmlns:a14="http://schemas.microsoft.com/office/drawing/2010/main">
                <a:solidFill>
                  <a:srgbClr val="7AA1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smtClean="0"/>
          </a:p>
        </p:txBody>
      </p:sp>
      <p:sp>
        <p:nvSpPr>
          <p:cNvPr id="1028" name="Rectangle 4"/>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400"/>
            </a:lvl1pPr>
          </a:lstStyle>
          <a:p>
            <a:endParaRPr lang="en-US"/>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400"/>
            </a:lvl1pPr>
          </a:lstStyle>
          <a:p>
            <a:endParaRPr lang="en-US"/>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a:lvl1pPr>
          </a:lstStyle>
          <a:p>
            <a:fld id="{4E5B6C42-FCAE-443B-889F-EB3DF46D0209}" type="slidenum">
              <a:rPr lang="en-US"/>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2" r:id="rId2"/>
    <p:sldLayoutId id="2147483653" r:id="rId3"/>
    <p:sldLayoutId id="2147483654" r:id="rId4"/>
    <p:sldLayoutId id="2147483655" r:id="rId5"/>
    <p:sldLayoutId id="2147483656" r:id="rId6"/>
    <p:sldLayoutId id="2147483657" r:id="rId7"/>
    <p:sldLayoutId id="2147483658" r:id="rId8"/>
    <p:sldLayoutId id="2147483659" r:id="rId9"/>
    <p:sldLayoutId id="2147483660" r:id="rId10"/>
    <p:sldLayoutId id="2147483661" r:id="rId11"/>
  </p:sldLayoutIdLst>
  <p:transition/>
  <p:txStyles>
    <p:titleStyle>
      <a:lvl1pPr algn="l" rtl="0" eaLnBrk="1" fontAlgn="base" hangingPunct="1">
        <a:spcBef>
          <a:spcPct val="0"/>
        </a:spcBef>
        <a:spcAft>
          <a:spcPct val="0"/>
        </a:spcAft>
        <a:buClr>
          <a:schemeClr val="tx1"/>
        </a:buClr>
        <a:defRPr sz="3200">
          <a:solidFill>
            <a:schemeClr val="tx1"/>
          </a:solidFill>
          <a:latin typeface="+mj-lt"/>
          <a:ea typeface="+mj-ea"/>
          <a:cs typeface="+mj-cs"/>
        </a:defRPr>
      </a:lvl1pPr>
      <a:lvl2pPr algn="l" rtl="0" eaLnBrk="1" fontAlgn="base" hangingPunct="1">
        <a:spcBef>
          <a:spcPct val="0"/>
        </a:spcBef>
        <a:spcAft>
          <a:spcPct val="0"/>
        </a:spcAft>
        <a:buClr>
          <a:schemeClr val="tx1"/>
        </a:buClr>
        <a:defRPr sz="3200">
          <a:solidFill>
            <a:schemeClr val="tx1"/>
          </a:solidFill>
          <a:latin typeface="Arial" charset="0"/>
          <a:cs typeface="Arial" charset="0"/>
        </a:defRPr>
      </a:lvl2pPr>
      <a:lvl3pPr algn="l" rtl="0" eaLnBrk="1" fontAlgn="base" hangingPunct="1">
        <a:spcBef>
          <a:spcPct val="0"/>
        </a:spcBef>
        <a:spcAft>
          <a:spcPct val="0"/>
        </a:spcAft>
        <a:buClr>
          <a:schemeClr val="tx1"/>
        </a:buClr>
        <a:defRPr sz="3200">
          <a:solidFill>
            <a:schemeClr val="tx1"/>
          </a:solidFill>
          <a:latin typeface="Arial" charset="0"/>
          <a:cs typeface="Arial" charset="0"/>
        </a:defRPr>
      </a:lvl3pPr>
      <a:lvl4pPr algn="l" rtl="0" eaLnBrk="1" fontAlgn="base" hangingPunct="1">
        <a:spcBef>
          <a:spcPct val="0"/>
        </a:spcBef>
        <a:spcAft>
          <a:spcPct val="0"/>
        </a:spcAft>
        <a:buClr>
          <a:schemeClr val="tx1"/>
        </a:buClr>
        <a:defRPr sz="3200">
          <a:solidFill>
            <a:schemeClr val="tx1"/>
          </a:solidFill>
          <a:latin typeface="Arial" charset="0"/>
          <a:cs typeface="Arial" charset="0"/>
        </a:defRPr>
      </a:lvl4pPr>
      <a:lvl5pPr algn="l" rtl="0" eaLnBrk="1" fontAlgn="base" hangingPunct="1">
        <a:spcBef>
          <a:spcPct val="0"/>
        </a:spcBef>
        <a:spcAft>
          <a:spcPct val="0"/>
        </a:spcAft>
        <a:buClr>
          <a:schemeClr val="tx1"/>
        </a:buClr>
        <a:defRPr sz="3200">
          <a:solidFill>
            <a:schemeClr val="tx1"/>
          </a:solidFill>
          <a:latin typeface="Arial" charset="0"/>
          <a:cs typeface="Arial" charset="0"/>
        </a:defRPr>
      </a:lvl5pPr>
      <a:lvl6pPr marL="457200" algn="l" rtl="0" eaLnBrk="1" fontAlgn="base" hangingPunct="1">
        <a:spcBef>
          <a:spcPct val="0"/>
        </a:spcBef>
        <a:spcAft>
          <a:spcPct val="0"/>
        </a:spcAft>
        <a:buClr>
          <a:schemeClr val="tx1"/>
        </a:buClr>
        <a:defRPr sz="3200">
          <a:solidFill>
            <a:schemeClr val="tx1"/>
          </a:solidFill>
          <a:latin typeface="Arial" charset="0"/>
          <a:cs typeface="Arial" charset="0"/>
        </a:defRPr>
      </a:lvl6pPr>
      <a:lvl7pPr marL="914400" algn="l" rtl="0" eaLnBrk="1" fontAlgn="base" hangingPunct="1">
        <a:spcBef>
          <a:spcPct val="0"/>
        </a:spcBef>
        <a:spcAft>
          <a:spcPct val="0"/>
        </a:spcAft>
        <a:buClr>
          <a:schemeClr val="tx1"/>
        </a:buClr>
        <a:defRPr sz="3200">
          <a:solidFill>
            <a:schemeClr val="tx1"/>
          </a:solidFill>
          <a:latin typeface="Arial" charset="0"/>
          <a:cs typeface="Arial" charset="0"/>
        </a:defRPr>
      </a:lvl7pPr>
      <a:lvl8pPr marL="1371600" algn="l" rtl="0" eaLnBrk="1" fontAlgn="base" hangingPunct="1">
        <a:spcBef>
          <a:spcPct val="0"/>
        </a:spcBef>
        <a:spcAft>
          <a:spcPct val="0"/>
        </a:spcAft>
        <a:buClr>
          <a:schemeClr val="tx1"/>
        </a:buClr>
        <a:defRPr sz="3200">
          <a:solidFill>
            <a:schemeClr val="tx1"/>
          </a:solidFill>
          <a:latin typeface="Arial" charset="0"/>
          <a:cs typeface="Arial" charset="0"/>
        </a:defRPr>
      </a:lvl8pPr>
      <a:lvl9pPr marL="1828800" algn="l" rtl="0" eaLnBrk="1" fontAlgn="base" hangingPunct="1">
        <a:spcBef>
          <a:spcPct val="0"/>
        </a:spcBef>
        <a:spcAft>
          <a:spcPct val="0"/>
        </a:spcAft>
        <a:buClr>
          <a:schemeClr val="tx1"/>
        </a:buClr>
        <a:defRPr sz="3200">
          <a:solidFill>
            <a:schemeClr val="tx1"/>
          </a:solidFill>
          <a:latin typeface="Arial" charset="0"/>
          <a:cs typeface="Arial" charset="0"/>
        </a:defRPr>
      </a:lvl9pPr>
    </p:titleStyle>
    <p:bodyStyle>
      <a:lvl1pPr marL="342900" indent="-342900" algn="l" rtl="0" eaLnBrk="1" fontAlgn="base" hangingPunct="1">
        <a:spcBef>
          <a:spcPct val="20000"/>
        </a:spcBef>
        <a:spcAft>
          <a:spcPct val="0"/>
        </a:spcAft>
        <a:buClr>
          <a:schemeClr val="tx1"/>
        </a:buClr>
        <a:buChar char="•"/>
        <a:defRPr sz="2400">
          <a:solidFill>
            <a:schemeClr val="tx1"/>
          </a:solidFill>
          <a:latin typeface="+mn-lt"/>
          <a:ea typeface="+mn-ea"/>
          <a:cs typeface="+mn-cs"/>
        </a:defRPr>
      </a:lvl1pPr>
      <a:lvl2pPr marL="742950" indent="-285750" algn="l" rtl="0" eaLnBrk="1" fontAlgn="base" hangingPunct="1">
        <a:spcBef>
          <a:spcPct val="20000"/>
        </a:spcBef>
        <a:spcAft>
          <a:spcPct val="0"/>
        </a:spcAft>
        <a:buClr>
          <a:schemeClr val="tx1"/>
        </a:buClr>
        <a:buChar char="•"/>
        <a:defRPr sz="2400">
          <a:solidFill>
            <a:schemeClr val="tx1"/>
          </a:solidFill>
          <a:latin typeface="+mn-lt"/>
          <a:cs typeface="+mn-cs"/>
        </a:defRPr>
      </a:lvl2pPr>
      <a:lvl3pPr marL="1143000" indent="-228600" algn="l" rtl="0" eaLnBrk="1" fontAlgn="base" hangingPunct="1">
        <a:spcBef>
          <a:spcPct val="20000"/>
        </a:spcBef>
        <a:spcAft>
          <a:spcPct val="0"/>
        </a:spcAft>
        <a:buClr>
          <a:schemeClr val="tx1"/>
        </a:buClr>
        <a:buChar char="•"/>
        <a:defRPr sz="2400">
          <a:solidFill>
            <a:schemeClr val="tx1"/>
          </a:solidFill>
          <a:latin typeface="+mn-lt"/>
          <a:cs typeface="+mn-cs"/>
        </a:defRPr>
      </a:lvl3pPr>
      <a:lvl4pPr marL="1600200" indent="-228600" algn="l" rtl="0" eaLnBrk="1" fontAlgn="base" hangingPunct="1">
        <a:spcBef>
          <a:spcPct val="20000"/>
        </a:spcBef>
        <a:spcAft>
          <a:spcPct val="0"/>
        </a:spcAft>
        <a:buClr>
          <a:schemeClr val="tx1"/>
        </a:buClr>
        <a:buChar char="•"/>
        <a:defRPr sz="2400">
          <a:solidFill>
            <a:schemeClr val="tx1"/>
          </a:solidFill>
          <a:latin typeface="+mn-lt"/>
          <a:cs typeface="+mn-cs"/>
        </a:defRPr>
      </a:lvl4pPr>
      <a:lvl5pPr marL="2057400" indent="-228600" algn="l" rtl="0" eaLnBrk="1" fontAlgn="base" hangingPunct="1">
        <a:spcBef>
          <a:spcPct val="20000"/>
        </a:spcBef>
        <a:spcAft>
          <a:spcPct val="0"/>
        </a:spcAft>
        <a:buClr>
          <a:schemeClr val="tx1"/>
        </a:buClr>
        <a:buChar char="•"/>
        <a:defRPr sz="2400">
          <a:solidFill>
            <a:schemeClr val="tx1"/>
          </a:solidFill>
          <a:latin typeface="+mn-lt"/>
          <a:cs typeface="+mn-cs"/>
        </a:defRPr>
      </a:lvl5pPr>
      <a:lvl6pPr marL="2514600" indent="-228600" algn="l" rtl="0" eaLnBrk="1" fontAlgn="base" hangingPunct="1">
        <a:spcBef>
          <a:spcPct val="20000"/>
        </a:spcBef>
        <a:spcAft>
          <a:spcPct val="0"/>
        </a:spcAft>
        <a:buClr>
          <a:schemeClr val="tx1"/>
        </a:buClr>
        <a:buChar char="•"/>
        <a:defRPr sz="2400">
          <a:solidFill>
            <a:schemeClr val="tx1"/>
          </a:solidFill>
          <a:latin typeface="+mn-lt"/>
          <a:cs typeface="+mn-cs"/>
        </a:defRPr>
      </a:lvl6pPr>
      <a:lvl7pPr marL="2971800" indent="-228600" algn="l" rtl="0" eaLnBrk="1" fontAlgn="base" hangingPunct="1">
        <a:spcBef>
          <a:spcPct val="20000"/>
        </a:spcBef>
        <a:spcAft>
          <a:spcPct val="0"/>
        </a:spcAft>
        <a:buClr>
          <a:schemeClr val="tx1"/>
        </a:buClr>
        <a:buChar char="•"/>
        <a:defRPr sz="2400">
          <a:solidFill>
            <a:schemeClr val="tx1"/>
          </a:solidFill>
          <a:latin typeface="+mn-lt"/>
          <a:cs typeface="+mn-cs"/>
        </a:defRPr>
      </a:lvl7pPr>
      <a:lvl8pPr marL="3429000" indent="-228600" algn="l" rtl="0" eaLnBrk="1" fontAlgn="base" hangingPunct="1">
        <a:spcBef>
          <a:spcPct val="20000"/>
        </a:spcBef>
        <a:spcAft>
          <a:spcPct val="0"/>
        </a:spcAft>
        <a:buClr>
          <a:schemeClr val="tx1"/>
        </a:buClr>
        <a:buChar char="•"/>
        <a:defRPr sz="2400">
          <a:solidFill>
            <a:schemeClr val="tx1"/>
          </a:solidFill>
          <a:latin typeface="+mn-lt"/>
          <a:cs typeface="+mn-cs"/>
        </a:defRPr>
      </a:lvl8pPr>
      <a:lvl9pPr marL="3886200" indent="-228600" algn="l" rtl="0" eaLnBrk="1" fontAlgn="base" hangingPunct="1">
        <a:spcBef>
          <a:spcPct val="20000"/>
        </a:spcBef>
        <a:spcAft>
          <a:spcPct val="0"/>
        </a:spcAft>
        <a:buClr>
          <a:schemeClr val="tx1"/>
        </a:buClr>
        <a:buChar char="•"/>
        <a:defRPr sz="2400">
          <a:solidFill>
            <a:schemeClr val="tx1"/>
          </a:solidFill>
          <a:latin typeface="+mn-lt"/>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blipFill dpi="0" rotWithShape="0">
          <a:blip r:embed="rId15">
            <a:extLst>
              <a:ext uri="{28A0092B-C50C-407E-A947-70E740481C1C}">
                <a14:useLocalDpi xmlns:a14="http://schemas.microsoft.com/office/drawing/2010/main" val="0"/>
              </a:ext>
            </a:extLst>
          </a:blip>
          <a:srcRect/>
          <a:stretch>
            <a:fillRect/>
          </a:stretch>
        </a:blipFill>
        <a:effectLst/>
      </p:bgPr>
    </p:bg>
    <p:spTree>
      <p:nvGrpSpPr>
        <p:cNvPr id="1" name=""/>
        <p:cNvGrpSpPr/>
        <p:nvPr/>
      </p:nvGrpSpPr>
      <p:grpSpPr>
        <a:xfrm>
          <a:off x="0" y="0"/>
          <a:ext cx="0" cy="0"/>
          <a:chOff x="0" y="0"/>
          <a:chExt cx="0" cy="0"/>
        </a:xfrm>
      </p:grpSpPr>
      <p:sp>
        <p:nvSpPr>
          <p:cNvPr id="28674" name="Rectangle 2"/>
          <p:cNvSpPr>
            <a:spLocks noChangeArrowheads="1"/>
          </p:cNvSpPr>
          <p:nvPr/>
        </p:nvSpPr>
        <p:spPr bwMode="auto">
          <a:xfrm>
            <a:off x="136525" y="136525"/>
            <a:ext cx="8866188" cy="6581775"/>
          </a:xfrm>
          <a:prstGeom prst="rect">
            <a:avLst/>
          </a:prstGeom>
          <a:solidFill>
            <a:schemeClr val="bg1">
              <a:alpha val="50000"/>
            </a:scheme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8675" name="Rectangle 3"/>
          <p:cNvSpPr>
            <a:spLocks noGrp="1" noChangeArrowheads="1"/>
          </p:cNvSpPr>
          <p:nvPr>
            <p:ph type="title"/>
            <p:custDataLst>
              <p:tags r:id="rId13"/>
            </p:custDataLst>
          </p:nvPr>
        </p:nvSpPr>
        <p:spPr bwMode="auto">
          <a:xfrm>
            <a:off x="455613" y="274638"/>
            <a:ext cx="8226425" cy="1143000"/>
          </a:xfrm>
          <a:prstGeom prst="rect">
            <a:avLst/>
          </a:prstGeom>
          <a:noFill/>
          <a:ln>
            <a:noFill/>
          </a:ln>
          <a:effectLst/>
          <a:extLst>
            <a:ext uri="{909E8E84-426E-40DD-AFC4-6F175D3DCCD1}">
              <a14:hiddenFill xmlns:a14="http://schemas.microsoft.com/office/drawing/2010/main">
                <a:solidFill>
                  <a:srgbClr val="7AA1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p>
            <a:pPr lvl="0"/>
            <a:r>
              <a:rPr lang="en-US" smtClean="0"/>
              <a:t>Click to edit Master title style</a:t>
            </a:r>
          </a:p>
        </p:txBody>
      </p:sp>
      <p:sp>
        <p:nvSpPr>
          <p:cNvPr id="28676" name="Rectangle 4"/>
          <p:cNvSpPr>
            <a:spLocks noGrp="1" noChangeArrowheads="1"/>
          </p:cNvSpPr>
          <p:nvPr>
            <p:ph type="body" idx="1"/>
            <p:custDataLst>
              <p:tags r:id="rId14"/>
            </p:custDataLst>
          </p:nvPr>
        </p:nvSpPr>
        <p:spPr bwMode="auto">
          <a:xfrm>
            <a:off x="455613" y="1600200"/>
            <a:ext cx="8226425" cy="4525963"/>
          </a:xfrm>
          <a:prstGeom prst="rect">
            <a:avLst/>
          </a:prstGeom>
          <a:noFill/>
          <a:ln>
            <a:noFill/>
          </a:ln>
          <a:effectLst/>
          <a:extLst>
            <a:ext uri="{909E8E84-426E-40DD-AFC4-6F175D3DCCD1}">
              <a14:hiddenFill xmlns:a14="http://schemas.microsoft.com/office/drawing/2010/main">
                <a:solidFill>
                  <a:srgbClr val="7AA1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28677" name="Rectangle 5"/>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400"/>
            </a:lvl1pPr>
          </a:lstStyle>
          <a:p>
            <a:endParaRPr lang="en-US"/>
          </a:p>
        </p:txBody>
      </p:sp>
      <p:sp>
        <p:nvSpPr>
          <p:cNvPr id="28678" name="Rectangle 6"/>
          <p:cNvSpPr>
            <a:spLocks noGrp="1" noChangeArrowheads="1"/>
          </p:cNvSpPr>
          <p:nvPr>
            <p:ph type="ftr" sz="quarter" idx="3"/>
          </p:nvPr>
        </p:nvSpPr>
        <p:spPr bwMode="auto">
          <a:xfrm>
            <a:off x="3124200" y="6245225"/>
            <a:ext cx="2895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400"/>
            </a:lvl1pPr>
          </a:lstStyle>
          <a:p>
            <a:endParaRPr lang="en-US"/>
          </a:p>
        </p:txBody>
      </p:sp>
      <p:sp>
        <p:nvSpPr>
          <p:cNvPr id="28679" name="Rectangle 7"/>
          <p:cNvSpPr>
            <a:spLocks noGrp="1" noChangeArrowheads="1"/>
          </p:cNvSpPr>
          <p:nvPr>
            <p:ph type="sldNum" sz="quarter" idx="4"/>
          </p:nvPr>
        </p:nvSpPr>
        <p:spPr bwMode="auto">
          <a:xfrm>
            <a:off x="6553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a:lvl1pPr>
          </a:lstStyle>
          <a:p>
            <a:fld id="{BFC8B589-9CCE-4472-B09F-B53849068EFD}" type="slidenum">
              <a:rPr lang="en-US"/>
              <a:pPr/>
              <a:t>‹#›</a:t>
            </a:fld>
            <a:endParaRPr lang="en-US"/>
          </a:p>
        </p:txBody>
      </p:sp>
    </p:spTree>
  </p:cSld>
  <p:clrMap bg1="lt1" tx1="dk1" bg2="lt2" tx2="dk2" accent1="accent1" accent2="accent2" accent3="accent3" accent4="accent4" accent5="accent5" accent6="accent6" hlink="hlink" folHlink="folHlink"/>
  <p:sldLayoutIdLst>
    <p:sldLayoutId id="214748365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ransition/>
  <p:txStyles>
    <p:titleStyle>
      <a:lvl1pPr algn="l" rtl="0" fontAlgn="base">
        <a:spcBef>
          <a:spcPct val="0"/>
        </a:spcBef>
        <a:spcAft>
          <a:spcPct val="0"/>
        </a:spcAft>
        <a:buClr>
          <a:schemeClr val="tx1"/>
        </a:buClr>
        <a:defRPr sz="3200">
          <a:solidFill>
            <a:schemeClr val="tx1"/>
          </a:solidFill>
          <a:latin typeface="+mj-lt"/>
          <a:ea typeface="+mj-ea"/>
          <a:cs typeface="+mj-cs"/>
        </a:defRPr>
      </a:lvl1pPr>
      <a:lvl2pPr algn="l" rtl="0" fontAlgn="base">
        <a:spcBef>
          <a:spcPct val="0"/>
        </a:spcBef>
        <a:spcAft>
          <a:spcPct val="0"/>
        </a:spcAft>
        <a:buClr>
          <a:schemeClr val="tx1"/>
        </a:buClr>
        <a:defRPr sz="3200">
          <a:solidFill>
            <a:schemeClr val="tx1"/>
          </a:solidFill>
          <a:latin typeface="Arial" charset="0"/>
        </a:defRPr>
      </a:lvl2pPr>
      <a:lvl3pPr algn="l" rtl="0" fontAlgn="base">
        <a:spcBef>
          <a:spcPct val="0"/>
        </a:spcBef>
        <a:spcAft>
          <a:spcPct val="0"/>
        </a:spcAft>
        <a:buClr>
          <a:schemeClr val="tx1"/>
        </a:buClr>
        <a:defRPr sz="3200">
          <a:solidFill>
            <a:schemeClr val="tx1"/>
          </a:solidFill>
          <a:latin typeface="Arial" charset="0"/>
        </a:defRPr>
      </a:lvl3pPr>
      <a:lvl4pPr algn="l" rtl="0" fontAlgn="base">
        <a:spcBef>
          <a:spcPct val="0"/>
        </a:spcBef>
        <a:spcAft>
          <a:spcPct val="0"/>
        </a:spcAft>
        <a:buClr>
          <a:schemeClr val="tx1"/>
        </a:buClr>
        <a:defRPr sz="3200">
          <a:solidFill>
            <a:schemeClr val="tx1"/>
          </a:solidFill>
          <a:latin typeface="Arial" charset="0"/>
        </a:defRPr>
      </a:lvl4pPr>
      <a:lvl5pPr algn="l" rtl="0" fontAlgn="base">
        <a:spcBef>
          <a:spcPct val="0"/>
        </a:spcBef>
        <a:spcAft>
          <a:spcPct val="0"/>
        </a:spcAft>
        <a:buClr>
          <a:schemeClr val="tx1"/>
        </a:buClr>
        <a:defRPr sz="3200">
          <a:solidFill>
            <a:schemeClr val="tx1"/>
          </a:solidFill>
          <a:latin typeface="Arial" charset="0"/>
        </a:defRPr>
      </a:lvl5pPr>
      <a:lvl6pPr marL="457200" algn="l" rtl="0" fontAlgn="base">
        <a:spcBef>
          <a:spcPct val="0"/>
        </a:spcBef>
        <a:spcAft>
          <a:spcPct val="0"/>
        </a:spcAft>
        <a:buClr>
          <a:schemeClr val="tx1"/>
        </a:buClr>
        <a:defRPr sz="3200">
          <a:solidFill>
            <a:schemeClr val="tx1"/>
          </a:solidFill>
          <a:latin typeface="Arial" charset="0"/>
        </a:defRPr>
      </a:lvl6pPr>
      <a:lvl7pPr marL="914400" algn="l" rtl="0" fontAlgn="base">
        <a:spcBef>
          <a:spcPct val="0"/>
        </a:spcBef>
        <a:spcAft>
          <a:spcPct val="0"/>
        </a:spcAft>
        <a:buClr>
          <a:schemeClr val="tx1"/>
        </a:buClr>
        <a:defRPr sz="3200">
          <a:solidFill>
            <a:schemeClr val="tx1"/>
          </a:solidFill>
          <a:latin typeface="Arial" charset="0"/>
        </a:defRPr>
      </a:lvl7pPr>
      <a:lvl8pPr marL="1371600" algn="l" rtl="0" fontAlgn="base">
        <a:spcBef>
          <a:spcPct val="0"/>
        </a:spcBef>
        <a:spcAft>
          <a:spcPct val="0"/>
        </a:spcAft>
        <a:buClr>
          <a:schemeClr val="tx1"/>
        </a:buClr>
        <a:defRPr sz="3200">
          <a:solidFill>
            <a:schemeClr val="tx1"/>
          </a:solidFill>
          <a:latin typeface="Arial" charset="0"/>
        </a:defRPr>
      </a:lvl8pPr>
      <a:lvl9pPr marL="1828800" algn="l" rtl="0" fontAlgn="base">
        <a:spcBef>
          <a:spcPct val="0"/>
        </a:spcBef>
        <a:spcAft>
          <a:spcPct val="0"/>
        </a:spcAft>
        <a:buClr>
          <a:schemeClr val="tx1"/>
        </a:buClr>
        <a:defRPr sz="3200">
          <a:solidFill>
            <a:schemeClr val="tx1"/>
          </a:solidFill>
          <a:latin typeface="Arial" charset="0"/>
        </a:defRPr>
      </a:lvl9pPr>
    </p:titleStyle>
    <p:bodyStyle>
      <a:lvl1pPr marL="342900" indent="-342900" algn="l" rtl="0" fontAlgn="base">
        <a:spcBef>
          <a:spcPct val="20000"/>
        </a:spcBef>
        <a:spcAft>
          <a:spcPct val="0"/>
        </a:spcAft>
        <a:buClr>
          <a:schemeClr val="tx1"/>
        </a:buClr>
        <a:buChar char="•"/>
        <a:defRPr sz="2400">
          <a:solidFill>
            <a:schemeClr val="tx1"/>
          </a:solidFill>
          <a:latin typeface="+mn-lt"/>
          <a:ea typeface="+mn-ea"/>
          <a:cs typeface="+mn-cs"/>
        </a:defRPr>
      </a:lvl1pPr>
      <a:lvl2pPr marL="742950" indent="-285750" algn="l" rtl="0" fontAlgn="base">
        <a:spcBef>
          <a:spcPct val="20000"/>
        </a:spcBef>
        <a:spcAft>
          <a:spcPct val="0"/>
        </a:spcAft>
        <a:buClr>
          <a:schemeClr val="tx1"/>
        </a:buClr>
        <a:buChar char="•"/>
        <a:defRPr sz="2400">
          <a:solidFill>
            <a:schemeClr val="tx1"/>
          </a:solidFill>
          <a:latin typeface="+mn-lt"/>
        </a:defRPr>
      </a:lvl2pPr>
      <a:lvl3pPr marL="1143000" indent="-228600" algn="l" rtl="0" fontAlgn="base">
        <a:spcBef>
          <a:spcPct val="20000"/>
        </a:spcBef>
        <a:spcAft>
          <a:spcPct val="0"/>
        </a:spcAft>
        <a:buClr>
          <a:schemeClr val="tx1"/>
        </a:buClr>
        <a:buChar char="•"/>
        <a:defRPr sz="2400">
          <a:solidFill>
            <a:schemeClr val="tx1"/>
          </a:solidFill>
          <a:latin typeface="+mn-lt"/>
        </a:defRPr>
      </a:lvl3pPr>
      <a:lvl4pPr marL="1600200" indent="-228600" algn="l" rtl="0" fontAlgn="base">
        <a:spcBef>
          <a:spcPct val="20000"/>
        </a:spcBef>
        <a:spcAft>
          <a:spcPct val="0"/>
        </a:spcAft>
        <a:buClr>
          <a:schemeClr val="tx1"/>
        </a:buClr>
        <a:buChar char="•"/>
        <a:defRPr sz="2400">
          <a:solidFill>
            <a:schemeClr val="tx1"/>
          </a:solidFill>
          <a:latin typeface="+mn-lt"/>
        </a:defRPr>
      </a:lvl4pPr>
      <a:lvl5pPr marL="2057400" indent="-228600" algn="l" rtl="0" fontAlgn="base">
        <a:spcBef>
          <a:spcPct val="20000"/>
        </a:spcBef>
        <a:spcAft>
          <a:spcPct val="0"/>
        </a:spcAft>
        <a:buClr>
          <a:schemeClr val="tx1"/>
        </a:buClr>
        <a:buChar char="•"/>
        <a:defRPr sz="2400">
          <a:solidFill>
            <a:schemeClr val="tx1"/>
          </a:solidFill>
          <a:latin typeface="+mn-lt"/>
        </a:defRPr>
      </a:lvl5pPr>
      <a:lvl6pPr marL="2514600" indent="-228600" algn="l" rtl="0" fontAlgn="base">
        <a:spcBef>
          <a:spcPct val="20000"/>
        </a:spcBef>
        <a:spcAft>
          <a:spcPct val="0"/>
        </a:spcAft>
        <a:buClr>
          <a:schemeClr val="tx1"/>
        </a:buClr>
        <a:buChar char="•"/>
        <a:defRPr sz="2400">
          <a:solidFill>
            <a:schemeClr val="tx1"/>
          </a:solidFill>
          <a:latin typeface="+mn-lt"/>
        </a:defRPr>
      </a:lvl6pPr>
      <a:lvl7pPr marL="2971800" indent="-228600" algn="l" rtl="0" fontAlgn="base">
        <a:spcBef>
          <a:spcPct val="20000"/>
        </a:spcBef>
        <a:spcAft>
          <a:spcPct val="0"/>
        </a:spcAft>
        <a:buClr>
          <a:schemeClr val="tx1"/>
        </a:buClr>
        <a:buChar char="•"/>
        <a:defRPr sz="2400">
          <a:solidFill>
            <a:schemeClr val="tx1"/>
          </a:solidFill>
          <a:latin typeface="+mn-lt"/>
        </a:defRPr>
      </a:lvl7pPr>
      <a:lvl8pPr marL="3429000" indent="-228600" algn="l" rtl="0" fontAlgn="base">
        <a:spcBef>
          <a:spcPct val="20000"/>
        </a:spcBef>
        <a:spcAft>
          <a:spcPct val="0"/>
        </a:spcAft>
        <a:buClr>
          <a:schemeClr val="tx1"/>
        </a:buClr>
        <a:buChar char="•"/>
        <a:defRPr sz="2400">
          <a:solidFill>
            <a:schemeClr val="tx1"/>
          </a:solidFill>
          <a:latin typeface="+mn-lt"/>
        </a:defRPr>
      </a:lvl8pPr>
      <a:lvl9pPr marL="3886200" indent="-228600" algn="l" rtl="0" fontAlgn="base">
        <a:spcBef>
          <a:spcPct val="20000"/>
        </a:spcBef>
        <a:spcAft>
          <a:spcPct val="0"/>
        </a:spcAft>
        <a:buClr>
          <a:schemeClr val="tx1"/>
        </a:buClr>
        <a:buChar char="•"/>
        <a:defRPr sz="24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18.xml"/></Relationships>
</file>

<file path=ppt/slides/_rels/slide11.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18.xml"/></Relationships>
</file>

<file path=ppt/slides/_rels/slide12.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18.xml"/></Relationships>
</file>

<file path=ppt/slides/_rels/slide13.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18.xml"/></Relationships>
</file>

<file path=ppt/slides/_rels/slide14.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18.xml"/></Relationships>
</file>

<file path=ppt/slides/_rels/slide15.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18.xml"/></Relationships>
</file>

<file path=ppt/slides/_rels/slide16.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18.xml"/></Relationships>
</file>

<file path=ppt/slides/_rels/slide17.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18.xml"/></Relationships>
</file>

<file path=ppt/slides/_rels/slide18.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18.xml"/></Relationships>
</file>

<file path=ppt/slides/_rels/slide19.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18.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0.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18.xml"/></Relationships>
</file>

<file path=ppt/slides/_rels/slide21.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18.xml"/></Relationships>
</file>

<file path=ppt/slides/_rels/slide22.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18.xml"/></Relationships>
</file>

<file path=ppt/slides/_rels/slide23.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18.xml"/></Relationships>
</file>

<file path=ppt/slides/_rels/slide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8.xml"/></Relationships>
</file>

<file path=ppt/slides/_rels/slide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3.xml"/></Relationships>
</file>

<file path=ppt/slides/_rels/slide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18.xml"/></Relationships>
</file>

<file path=ppt/slides/_rels/slide6.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18.xml"/></Relationships>
</file>

<file path=ppt/slides/_rels/slide7.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18.xml"/></Relationships>
</file>

<file path=ppt/slides/_rels/slide8.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18.xml"/></Relationships>
</file>

<file path=ppt/slides/_rels/slide9.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1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3252" name="Picture 4"/>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flipH="1">
            <a:off x="2237956" y="599091"/>
            <a:ext cx="6264165" cy="46981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3250" name="Rectangle 2"/>
          <p:cNvSpPr>
            <a:spLocks noGrp="1" noChangeArrowheads="1"/>
          </p:cNvSpPr>
          <p:nvPr>
            <p:ph type="ctrTitle"/>
          </p:nvPr>
        </p:nvSpPr>
        <p:spPr>
          <a:xfrm>
            <a:off x="2237956" y="2335384"/>
            <a:ext cx="6264165" cy="1470025"/>
          </a:xfrm>
        </p:spPr>
        <p:txBody>
          <a:bodyPr/>
          <a:lstStyle/>
          <a:p>
            <a:pPr algn="ctr"/>
            <a:r>
              <a:rPr lang="en-US" sz="4000" b="1" dirty="0" smtClean="0"/>
              <a:t>Turkey – Antalya coast</a:t>
            </a:r>
            <a:endParaRPr lang="en-US" sz="4000" b="1" dirty="0"/>
          </a:p>
        </p:txBody>
      </p:sp>
      <p:sp>
        <p:nvSpPr>
          <p:cNvPr id="53251" name="Rectangle 3"/>
          <p:cNvSpPr>
            <a:spLocks noGrp="1" noChangeArrowheads="1"/>
          </p:cNvSpPr>
          <p:nvPr>
            <p:ph type="subTitle" idx="1"/>
          </p:nvPr>
        </p:nvSpPr>
        <p:spPr/>
        <p:txBody>
          <a:bodyPr/>
          <a:lstStyle/>
          <a:p>
            <a:endParaRPr lang="en-US"/>
          </a:p>
        </p:txBody>
      </p:sp>
    </p:spTree>
  </p:cSld>
  <p:clrMapOvr>
    <a:masterClrMapping/>
  </p:clrMapOvr>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349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5486"/>
            <a:ext cx="9151327" cy="685251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281833335"/>
      </p:ext>
    </p:extLst>
  </p:cSld>
  <p:clrMapOvr>
    <a:masterClrMapping/>
  </p:clrMapOvr>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451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5485"/>
            <a:ext cx="9144000" cy="684702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189398814"/>
      </p:ext>
    </p:extLst>
  </p:cSld>
  <p:clrMapOvr>
    <a:masterClrMapping/>
  </p:clrMapOvr>
  <p:transition/>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553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415137"/>
            <a:ext cx="9144000" cy="60277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904577188"/>
      </p:ext>
    </p:extLst>
  </p:cSld>
  <p:clrMapOvr>
    <a:masterClrMapping/>
  </p:clrMapOvr>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656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5485"/>
            <a:ext cx="9144000" cy="684702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413301675"/>
      </p:ext>
    </p:extLst>
  </p:cSld>
  <p:clrMapOvr>
    <a:masterClrMapping/>
  </p:clrMapOvr>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08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71450"/>
            <a:ext cx="9144000" cy="65151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374777940"/>
      </p:ext>
    </p:extLst>
  </p:cSld>
  <p:clrMapOvr>
    <a:masterClrMapping/>
  </p:clrMapOvr>
  <p:transition/>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758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393193"/>
            <a:ext cx="9144000" cy="607161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794710994"/>
      </p:ext>
    </p:extLst>
  </p:cSld>
  <p:clrMapOvr>
    <a:masterClrMapping/>
  </p:clrMapOvr>
  <p:transition/>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861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5486"/>
            <a:ext cx="9151327" cy="685251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048858707"/>
      </p:ext>
    </p:extLst>
  </p:cSld>
  <p:clrMapOvr>
    <a:masterClrMapping/>
  </p:clrMapOvr>
  <p:transition/>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963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38406"/>
            <a:ext cx="9144000" cy="68964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58270708"/>
      </p:ext>
    </p:extLst>
  </p:cSld>
  <p:clrMapOvr>
    <a:masterClrMapping/>
  </p:clrMapOvr>
  <p:transition/>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78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3998" cy="6857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91689385"/>
      </p:ext>
    </p:extLst>
  </p:cSld>
  <p:clrMapOvr>
    <a:masterClrMapping/>
  </p:clrMapOvr>
  <p:transition/>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680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0"/>
            <a:ext cx="9143999" cy="6857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743066400"/>
      </p:ext>
    </p:extLst>
  </p:cSld>
  <p:clrMapOvr>
    <a:masterClrMapping/>
  </p:clrMapOvr>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Rectangle 2"/>
          <p:cNvSpPr>
            <a:spLocks noGrp="1" noChangeArrowheads="1"/>
          </p:cNvSpPr>
          <p:nvPr>
            <p:ph type="title"/>
          </p:nvPr>
        </p:nvSpPr>
        <p:spPr/>
        <p:txBody>
          <a:bodyPr/>
          <a:lstStyle/>
          <a:p>
            <a:r>
              <a:rPr lang="en-US" dirty="0" smtClean="0"/>
              <a:t>Background</a:t>
            </a:r>
            <a:endParaRPr lang="en-US" dirty="0"/>
          </a:p>
        </p:txBody>
      </p:sp>
      <p:sp>
        <p:nvSpPr>
          <p:cNvPr id="56323" name="Rectangle 3"/>
          <p:cNvSpPr>
            <a:spLocks noGrp="1" noChangeArrowheads="1"/>
          </p:cNvSpPr>
          <p:nvPr>
            <p:ph type="body" idx="1"/>
          </p:nvPr>
        </p:nvSpPr>
        <p:spPr/>
        <p:txBody>
          <a:bodyPr/>
          <a:lstStyle/>
          <a:p>
            <a:r>
              <a:rPr lang="en-US" sz="3200" dirty="0" smtClean="0"/>
              <a:t>Antalya is known for being the most popular holiday resort of Turkey. Situated in the Mediterranean region, it is a cheap holiday spot that has excellent restaurants, designer shops and other major attractions. It attracts tourists more due to the fact that it has incomparable natural beauty in addition to attractive tourist spots that must be visited once in lifetime. </a:t>
            </a:r>
            <a:endParaRPr lang="en-US" sz="3200" dirty="0"/>
          </a:p>
        </p:txBody>
      </p:sp>
    </p:spTree>
  </p:cSld>
  <p:clrMapOvr>
    <a:masterClrMapping/>
  </p:clrMapOvr>
  <p:transition/>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065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27432"/>
            <a:ext cx="9180871" cy="683056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001033319"/>
      </p:ext>
    </p:extLst>
  </p:cSld>
  <p:clrMapOvr>
    <a:masterClrMapping/>
  </p:clrMapOvr>
  <p:transition/>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68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5485"/>
            <a:ext cx="9144000" cy="684702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618071017"/>
      </p:ext>
    </p:extLst>
  </p:cSld>
  <p:clrMapOvr>
    <a:masterClrMapping/>
  </p:clrMapOvr>
  <p:transition/>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270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5485"/>
            <a:ext cx="9144000" cy="684702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841985570"/>
      </p:ext>
    </p:extLst>
  </p:cSld>
  <p:clrMapOvr>
    <a:masterClrMapping/>
  </p:clrMapOvr>
  <p:transition/>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373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5485"/>
            <a:ext cx="9144000" cy="684702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056137904"/>
      </p:ext>
    </p:extLst>
  </p:cSld>
  <p:clrMapOvr>
    <a:masterClrMapping/>
  </p:clrMapOvr>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98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103585"/>
            <a:ext cx="9144000" cy="418685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037353676"/>
      </p:ext>
    </p:extLst>
  </p:cSld>
  <p:clrMapOvr>
    <a:masterClrMapping/>
  </p:clrMapOvr>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7475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13102" y="0"/>
            <a:ext cx="8717796"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01194873"/>
      </p:ext>
    </p:extLst>
  </p:cSld>
  <p:clrMapOvr>
    <a:masterClrMapping/>
  </p:clrMapOvr>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577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3998" cy="6857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138577669"/>
      </p:ext>
    </p:extLst>
  </p:cSld>
  <p:clrMapOvr>
    <a:masterClrMapping/>
  </p:clrMapOvr>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041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407823"/>
            <a:ext cx="9144000" cy="604235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520359326"/>
      </p:ext>
    </p:extLst>
  </p:cSld>
  <p:clrMapOvr>
    <a:masterClrMapping/>
  </p:clrMapOvr>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88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5080"/>
            <a:ext cx="9144000" cy="68681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497665592"/>
      </p:ext>
    </p:extLst>
  </p:cSld>
  <p:clrMapOvr>
    <a:masterClrMapping/>
  </p:clrMapOvr>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4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437084"/>
            <a:ext cx="9144000" cy="598383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101780505"/>
      </p:ext>
    </p:extLst>
  </p:cSld>
  <p:clrMapOvr>
    <a:masterClrMapping/>
  </p:clrMapOvr>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246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635964" y="0"/>
            <a:ext cx="5145558"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739698390"/>
      </p:ext>
    </p:extLst>
  </p:cSld>
  <p:clrMapOvr>
    <a:masterClrMapping/>
  </p:clrMapOvr>
  <p:transition/>
  <p:timing>
    <p:tnLst>
      <p:par>
        <p:cT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RNRSTYLE" val="Indezine_SM_Title"/>
</p:tagLst>
</file>

<file path=ppt/tags/tag2.xml><?xml version="1.0" encoding="utf-8"?>
<p:tagLst xmlns:a="http://schemas.openxmlformats.org/drawingml/2006/main" xmlns:r="http://schemas.openxmlformats.org/officeDocument/2006/relationships" xmlns:p="http://schemas.openxmlformats.org/presentationml/2006/main">
  <p:tag name="RNRSTYLE" val="Indezine_SM_Text"/>
</p:tagLst>
</file>

<file path=ppt/tags/tag3.xml><?xml version="1.0" encoding="utf-8"?>
<p:tagLst xmlns:a="http://schemas.openxmlformats.org/drawingml/2006/main" xmlns:r="http://schemas.openxmlformats.org/officeDocument/2006/relationships" xmlns:p="http://schemas.openxmlformats.org/presentationml/2006/main">
  <p:tag name="RNRSTYLE" val="Indezine_TM_Title"/>
</p:tagLst>
</file>

<file path=ppt/tags/tag4.xml><?xml version="1.0" encoding="utf-8"?>
<p:tagLst xmlns:a="http://schemas.openxmlformats.org/drawingml/2006/main" xmlns:r="http://schemas.openxmlformats.org/officeDocument/2006/relationships" xmlns:p="http://schemas.openxmlformats.org/presentationml/2006/main">
  <p:tag name="RNRSTYLE" val="Indezine_TM_Text"/>
</p:tagLst>
</file>

<file path=ppt/tags/tag5.xml><?xml version="1.0" encoding="utf-8"?>
<p:tagLst xmlns:a="http://schemas.openxmlformats.org/drawingml/2006/main" xmlns:r="http://schemas.openxmlformats.org/officeDocument/2006/relationships" xmlns:p="http://schemas.openxmlformats.org/presentationml/2006/main">
  <p:tag name="RNRSTYLE" val="Indezine_SM2_Title"/>
</p:tagLst>
</file>

<file path=ppt/tags/tag6.xml><?xml version="1.0" encoding="utf-8"?>
<p:tagLst xmlns:a="http://schemas.openxmlformats.org/drawingml/2006/main" xmlns:r="http://schemas.openxmlformats.org/officeDocument/2006/relationships" xmlns:p="http://schemas.openxmlformats.org/presentationml/2006/main">
  <p:tag name="RNRSTYLE" val="Indezine_SM2_Text"/>
</p:tagLst>
</file>

<file path=ppt/tags/tag7.xml><?xml version="1.0" encoding="utf-8"?>
<p:tagLst xmlns:a="http://schemas.openxmlformats.org/drawingml/2006/main" xmlns:r="http://schemas.openxmlformats.org/officeDocument/2006/relationships" xmlns:p="http://schemas.openxmlformats.org/presentationml/2006/main">
  <p:tag name="RNRSTYLE" val="Indezine_TM2_Title"/>
</p:tagLst>
</file>

<file path=ppt/tags/tag8.xml><?xml version="1.0" encoding="utf-8"?>
<p:tagLst xmlns:a="http://schemas.openxmlformats.org/drawingml/2006/main" xmlns:r="http://schemas.openxmlformats.org/officeDocument/2006/relationships" xmlns:p="http://schemas.openxmlformats.org/presentationml/2006/main">
  <p:tag name="RNRSTYLE" val="Indezine_TM2_Text"/>
</p:tagLst>
</file>

<file path=ppt/theme/theme1.xml><?xml version="1.0" encoding="utf-8"?>
<a:theme xmlns:a="http://schemas.openxmlformats.org/drawingml/2006/main" name="ind_1038_slide">
  <a:themeElements>
    <a:clrScheme name="Office Theme 3">
      <a:dk1>
        <a:srgbClr val="000000"/>
      </a:dk1>
      <a:lt1>
        <a:srgbClr val="FFFF33"/>
      </a:lt1>
      <a:dk2>
        <a:srgbClr val="000000"/>
      </a:dk2>
      <a:lt2>
        <a:srgbClr val="CCCCCC"/>
      </a:lt2>
      <a:accent1>
        <a:srgbClr val="994545"/>
      </a:accent1>
      <a:accent2>
        <a:srgbClr val="666600"/>
      </a:accent2>
      <a:accent3>
        <a:srgbClr val="FFFFAD"/>
      </a:accent3>
      <a:accent4>
        <a:srgbClr val="000000"/>
      </a:accent4>
      <a:accent5>
        <a:srgbClr val="CAB0B0"/>
      </a:accent5>
      <a:accent6>
        <a:srgbClr val="5C5C00"/>
      </a:accent6>
      <a:hlink>
        <a:srgbClr val="733458"/>
      </a:hlink>
      <a:folHlink>
        <a:srgbClr val="4A4080"/>
      </a:folHlink>
    </a:clrScheme>
    <a:fontScheme name="Office Theme">
      <a:majorFont>
        <a:latin typeface="Arial"/>
        <a:ea typeface=""/>
        <a:cs typeface="Arial"/>
      </a:majorFont>
      <a:minorFont>
        <a:latin typeface="Arial"/>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Office Theme 1">
        <a:dk1>
          <a:srgbClr val="000000"/>
        </a:dk1>
        <a:lt1>
          <a:srgbClr val="FFFF33"/>
        </a:lt1>
        <a:dk2>
          <a:srgbClr val="000000"/>
        </a:dk2>
        <a:lt2>
          <a:srgbClr val="CCCCCC"/>
        </a:lt2>
        <a:accent1>
          <a:srgbClr val="8C8C00"/>
        </a:accent1>
        <a:accent2>
          <a:srgbClr val="807301"/>
        </a:accent2>
        <a:accent3>
          <a:srgbClr val="FFFFAD"/>
        </a:accent3>
        <a:accent4>
          <a:srgbClr val="000000"/>
        </a:accent4>
        <a:accent5>
          <a:srgbClr val="C5C5AA"/>
        </a:accent5>
        <a:accent6>
          <a:srgbClr val="736801"/>
        </a:accent6>
        <a:hlink>
          <a:srgbClr val="666400"/>
        </a:hlink>
        <a:folHlink>
          <a:srgbClr val="665713"/>
        </a:folHlink>
      </a:clrScheme>
      <a:clrMap bg1="lt1" tx1="dk1" bg2="lt2" tx2="dk2" accent1="accent1" accent2="accent2" accent3="accent3" accent4="accent4" accent5="accent5" accent6="accent6" hlink="hlink" folHlink="folHlink"/>
    </a:extraClrScheme>
    <a:extraClrScheme>
      <a:clrScheme name="Office Theme 2">
        <a:dk1>
          <a:srgbClr val="000000"/>
        </a:dk1>
        <a:lt1>
          <a:srgbClr val="FFFF33"/>
        </a:lt1>
        <a:dk2>
          <a:srgbClr val="000000"/>
        </a:dk2>
        <a:lt2>
          <a:srgbClr val="CCCCCC"/>
        </a:lt2>
        <a:accent1>
          <a:srgbClr val="997A00"/>
        </a:accent1>
        <a:accent2>
          <a:srgbClr val="567300"/>
        </a:accent2>
        <a:accent3>
          <a:srgbClr val="FFFFAD"/>
        </a:accent3>
        <a:accent4>
          <a:srgbClr val="000000"/>
        </a:accent4>
        <a:accent5>
          <a:srgbClr val="CABEAA"/>
        </a:accent5>
        <a:accent6>
          <a:srgbClr val="4D6800"/>
        </a:accent6>
        <a:hlink>
          <a:srgbClr val="805719"/>
        </a:hlink>
        <a:folHlink>
          <a:srgbClr val="616100"/>
        </a:folHlink>
      </a:clrScheme>
      <a:clrMap bg1="lt1" tx1="dk1" bg2="lt2" tx2="dk2" accent1="accent1" accent2="accent2" accent3="accent3" accent4="accent4" accent5="accent5" accent6="accent6" hlink="hlink" folHlink="folHlink"/>
    </a:extraClrScheme>
    <a:extraClrScheme>
      <a:clrScheme name="Office Theme 3">
        <a:dk1>
          <a:srgbClr val="000000"/>
        </a:dk1>
        <a:lt1>
          <a:srgbClr val="FFFF33"/>
        </a:lt1>
        <a:dk2>
          <a:srgbClr val="000000"/>
        </a:dk2>
        <a:lt2>
          <a:srgbClr val="CCCCCC"/>
        </a:lt2>
        <a:accent1>
          <a:srgbClr val="994545"/>
        </a:accent1>
        <a:accent2>
          <a:srgbClr val="666600"/>
        </a:accent2>
        <a:accent3>
          <a:srgbClr val="FFFFAD"/>
        </a:accent3>
        <a:accent4>
          <a:srgbClr val="000000"/>
        </a:accent4>
        <a:accent5>
          <a:srgbClr val="CAB0B0"/>
        </a:accent5>
        <a:accent6>
          <a:srgbClr val="5C5C00"/>
        </a:accent6>
        <a:hlink>
          <a:srgbClr val="733458"/>
        </a:hlink>
        <a:folHlink>
          <a:srgbClr val="4A4080"/>
        </a:folHlink>
      </a:clrScheme>
      <a:clrMap bg1="lt1" tx1="dk1" bg2="lt2" tx2="dk2" accent1="accent1" accent2="accent2" accent3="accent3" accent4="accent4" accent5="accent5" accent6="accent6" hlink="hlink" folHlink="folHlink"/>
    </a:extraClrScheme>
    <a:extraClrScheme>
      <a:clrScheme name="Office Theme 4">
        <a:dk1>
          <a:srgbClr val="000000"/>
        </a:dk1>
        <a:lt1>
          <a:srgbClr val="FFFF33"/>
        </a:lt1>
        <a:dk2>
          <a:srgbClr val="000000"/>
        </a:dk2>
        <a:lt2>
          <a:srgbClr val="CCCCCC"/>
        </a:lt2>
        <a:accent1>
          <a:srgbClr val="407080"/>
        </a:accent1>
        <a:accent2>
          <a:srgbClr val="8C5631"/>
        </a:accent2>
        <a:accent3>
          <a:srgbClr val="FFFFAD"/>
        </a:accent3>
        <a:accent4>
          <a:srgbClr val="000000"/>
        </a:accent4>
        <a:accent5>
          <a:srgbClr val="AFBBC0"/>
        </a:accent5>
        <a:accent6>
          <a:srgbClr val="7E4D2B"/>
        </a:accent6>
        <a:hlink>
          <a:srgbClr val="583D66"/>
        </a:hlink>
        <a:folHlink>
          <a:srgbClr val="595900"/>
        </a:folHlink>
      </a:clrScheme>
      <a:clrMap bg1="lt1" tx1="dk1" bg2="lt2" tx2="dk2" accent1="accent1" accent2="accent2" accent3="accent3" accent4="accent4" accent5="accent5" accent6="accent6" hlink="hlink" folHlink="folHlink"/>
    </a:extraClrScheme>
    <a:extraClrScheme>
      <a:clrScheme name="Office Theme 5">
        <a:dk1>
          <a:srgbClr val="000000"/>
        </a:dk1>
        <a:lt1>
          <a:srgbClr val="FFFFFF"/>
        </a:lt1>
        <a:dk2>
          <a:srgbClr val="000000"/>
        </a:dk2>
        <a:lt2>
          <a:srgbClr val="CCCCCC"/>
        </a:lt2>
        <a:accent1>
          <a:srgbClr val="8C8C00"/>
        </a:accent1>
        <a:accent2>
          <a:srgbClr val="807301"/>
        </a:accent2>
        <a:accent3>
          <a:srgbClr val="FFFFFF"/>
        </a:accent3>
        <a:accent4>
          <a:srgbClr val="000000"/>
        </a:accent4>
        <a:accent5>
          <a:srgbClr val="C5C5AA"/>
        </a:accent5>
        <a:accent6>
          <a:srgbClr val="736801"/>
        </a:accent6>
        <a:hlink>
          <a:srgbClr val="666400"/>
        </a:hlink>
        <a:folHlink>
          <a:srgbClr val="665713"/>
        </a:folHlink>
      </a:clrScheme>
      <a:clrMap bg1="lt1" tx1="dk1" bg2="lt2" tx2="dk2" accent1="accent1" accent2="accent2" accent3="accent3" accent4="accent4" accent5="accent5" accent6="accent6" hlink="hlink" folHlink="folHlink"/>
    </a:extraClrScheme>
    <a:extraClrScheme>
      <a:clrScheme name="Office Theme 6">
        <a:dk1>
          <a:srgbClr val="000000"/>
        </a:dk1>
        <a:lt1>
          <a:srgbClr val="FFFFFF"/>
        </a:lt1>
        <a:dk2>
          <a:srgbClr val="000000"/>
        </a:dk2>
        <a:lt2>
          <a:srgbClr val="CCCCCC"/>
        </a:lt2>
        <a:accent1>
          <a:srgbClr val="997A00"/>
        </a:accent1>
        <a:accent2>
          <a:srgbClr val="567300"/>
        </a:accent2>
        <a:accent3>
          <a:srgbClr val="FFFFFF"/>
        </a:accent3>
        <a:accent4>
          <a:srgbClr val="000000"/>
        </a:accent4>
        <a:accent5>
          <a:srgbClr val="CABEAA"/>
        </a:accent5>
        <a:accent6>
          <a:srgbClr val="4D6800"/>
        </a:accent6>
        <a:hlink>
          <a:srgbClr val="805719"/>
        </a:hlink>
        <a:folHlink>
          <a:srgbClr val="616100"/>
        </a:folHlink>
      </a:clrScheme>
      <a:clrMap bg1="lt1" tx1="dk1" bg2="lt2" tx2="dk2" accent1="accent1" accent2="accent2" accent3="accent3" accent4="accent4" accent5="accent5" accent6="accent6" hlink="hlink" folHlink="folHlink"/>
    </a:extraClrScheme>
    <a:extraClrScheme>
      <a:clrScheme name="Office Theme 7">
        <a:dk1>
          <a:srgbClr val="000000"/>
        </a:dk1>
        <a:lt1>
          <a:srgbClr val="FFFFFF"/>
        </a:lt1>
        <a:dk2>
          <a:srgbClr val="000000"/>
        </a:dk2>
        <a:lt2>
          <a:srgbClr val="CCCCCC"/>
        </a:lt2>
        <a:accent1>
          <a:srgbClr val="994545"/>
        </a:accent1>
        <a:accent2>
          <a:srgbClr val="666600"/>
        </a:accent2>
        <a:accent3>
          <a:srgbClr val="FFFFFF"/>
        </a:accent3>
        <a:accent4>
          <a:srgbClr val="000000"/>
        </a:accent4>
        <a:accent5>
          <a:srgbClr val="CAB0B0"/>
        </a:accent5>
        <a:accent6>
          <a:srgbClr val="5C5C00"/>
        </a:accent6>
        <a:hlink>
          <a:srgbClr val="733458"/>
        </a:hlink>
        <a:folHlink>
          <a:srgbClr val="4A4080"/>
        </a:folHlink>
      </a:clrScheme>
      <a:clrMap bg1="lt1" tx1="dk1" bg2="lt2" tx2="dk2" accent1="accent1" accent2="accent2" accent3="accent3" accent4="accent4" accent5="accent5" accent6="accent6" hlink="hlink" folHlink="folHlink"/>
    </a:extraClrScheme>
    <a:extraClrScheme>
      <a:clrScheme name="Office Theme 8">
        <a:dk1>
          <a:srgbClr val="000000"/>
        </a:dk1>
        <a:lt1>
          <a:srgbClr val="FFFFFF"/>
        </a:lt1>
        <a:dk2>
          <a:srgbClr val="000000"/>
        </a:dk2>
        <a:lt2>
          <a:srgbClr val="CCCCCC"/>
        </a:lt2>
        <a:accent1>
          <a:srgbClr val="407080"/>
        </a:accent1>
        <a:accent2>
          <a:srgbClr val="8C5631"/>
        </a:accent2>
        <a:accent3>
          <a:srgbClr val="FFFFFF"/>
        </a:accent3>
        <a:accent4>
          <a:srgbClr val="000000"/>
        </a:accent4>
        <a:accent5>
          <a:srgbClr val="AFBBC0"/>
        </a:accent5>
        <a:accent6>
          <a:srgbClr val="7E4D2B"/>
        </a:accent6>
        <a:hlink>
          <a:srgbClr val="583D66"/>
        </a:hlink>
        <a:folHlink>
          <a:srgbClr val="595900"/>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1_Default Design">
  <a:themeElements>
    <a:clrScheme name="1_Default Design 3">
      <a:dk1>
        <a:srgbClr val="000000"/>
      </a:dk1>
      <a:lt1>
        <a:srgbClr val="FFFF33"/>
      </a:lt1>
      <a:dk2>
        <a:srgbClr val="000000"/>
      </a:dk2>
      <a:lt2>
        <a:srgbClr val="CCCCCC"/>
      </a:lt2>
      <a:accent1>
        <a:srgbClr val="994545"/>
      </a:accent1>
      <a:accent2>
        <a:srgbClr val="666600"/>
      </a:accent2>
      <a:accent3>
        <a:srgbClr val="FFFFAD"/>
      </a:accent3>
      <a:accent4>
        <a:srgbClr val="000000"/>
      </a:accent4>
      <a:accent5>
        <a:srgbClr val="CAB0B0"/>
      </a:accent5>
      <a:accent6>
        <a:srgbClr val="5C5C00"/>
      </a:accent6>
      <a:hlink>
        <a:srgbClr val="733458"/>
      </a:hlink>
      <a:folHlink>
        <a:srgbClr val="4A4080"/>
      </a:folHlink>
    </a:clrScheme>
    <a:fontScheme name="1_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1_Default Design 1">
        <a:dk1>
          <a:srgbClr val="000000"/>
        </a:dk1>
        <a:lt1>
          <a:srgbClr val="FFFF33"/>
        </a:lt1>
        <a:dk2>
          <a:srgbClr val="000000"/>
        </a:dk2>
        <a:lt2>
          <a:srgbClr val="CCCCCC"/>
        </a:lt2>
        <a:accent1>
          <a:srgbClr val="8C8C00"/>
        </a:accent1>
        <a:accent2>
          <a:srgbClr val="807301"/>
        </a:accent2>
        <a:accent3>
          <a:srgbClr val="FFFFAD"/>
        </a:accent3>
        <a:accent4>
          <a:srgbClr val="000000"/>
        </a:accent4>
        <a:accent5>
          <a:srgbClr val="C5C5AA"/>
        </a:accent5>
        <a:accent6>
          <a:srgbClr val="736801"/>
        </a:accent6>
        <a:hlink>
          <a:srgbClr val="666400"/>
        </a:hlink>
        <a:folHlink>
          <a:srgbClr val="665713"/>
        </a:folHlink>
      </a:clrScheme>
      <a:clrMap bg1="lt1" tx1="dk1" bg2="lt2" tx2="dk2" accent1="accent1" accent2="accent2" accent3="accent3" accent4="accent4" accent5="accent5" accent6="accent6" hlink="hlink" folHlink="folHlink"/>
    </a:extraClrScheme>
    <a:extraClrScheme>
      <a:clrScheme name="1_Default Design 2">
        <a:dk1>
          <a:srgbClr val="000000"/>
        </a:dk1>
        <a:lt1>
          <a:srgbClr val="FFFF33"/>
        </a:lt1>
        <a:dk2>
          <a:srgbClr val="000000"/>
        </a:dk2>
        <a:lt2>
          <a:srgbClr val="CCCCCC"/>
        </a:lt2>
        <a:accent1>
          <a:srgbClr val="997A00"/>
        </a:accent1>
        <a:accent2>
          <a:srgbClr val="567300"/>
        </a:accent2>
        <a:accent3>
          <a:srgbClr val="FFFFAD"/>
        </a:accent3>
        <a:accent4>
          <a:srgbClr val="000000"/>
        </a:accent4>
        <a:accent5>
          <a:srgbClr val="CABEAA"/>
        </a:accent5>
        <a:accent6>
          <a:srgbClr val="4D6800"/>
        </a:accent6>
        <a:hlink>
          <a:srgbClr val="805719"/>
        </a:hlink>
        <a:folHlink>
          <a:srgbClr val="616100"/>
        </a:folHlink>
      </a:clrScheme>
      <a:clrMap bg1="lt1" tx1="dk1" bg2="lt2" tx2="dk2" accent1="accent1" accent2="accent2" accent3="accent3" accent4="accent4" accent5="accent5" accent6="accent6" hlink="hlink" folHlink="folHlink"/>
    </a:extraClrScheme>
    <a:extraClrScheme>
      <a:clrScheme name="1_Default Design 3">
        <a:dk1>
          <a:srgbClr val="000000"/>
        </a:dk1>
        <a:lt1>
          <a:srgbClr val="FFFF33"/>
        </a:lt1>
        <a:dk2>
          <a:srgbClr val="000000"/>
        </a:dk2>
        <a:lt2>
          <a:srgbClr val="CCCCCC"/>
        </a:lt2>
        <a:accent1>
          <a:srgbClr val="994545"/>
        </a:accent1>
        <a:accent2>
          <a:srgbClr val="666600"/>
        </a:accent2>
        <a:accent3>
          <a:srgbClr val="FFFFAD"/>
        </a:accent3>
        <a:accent4>
          <a:srgbClr val="000000"/>
        </a:accent4>
        <a:accent5>
          <a:srgbClr val="CAB0B0"/>
        </a:accent5>
        <a:accent6>
          <a:srgbClr val="5C5C00"/>
        </a:accent6>
        <a:hlink>
          <a:srgbClr val="733458"/>
        </a:hlink>
        <a:folHlink>
          <a:srgbClr val="4A4080"/>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FFFF33"/>
        </a:lt1>
        <a:dk2>
          <a:srgbClr val="000000"/>
        </a:dk2>
        <a:lt2>
          <a:srgbClr val="CCCCCC"/>
        </a:lt2>
        <a:accent1>
          <a:srgbClr val="407080"/>
        </a:accent1>
        <a:accent2>
          <a:srgbClr val="8C5631"/>
        </a:accent2>
        <a:accent3>
          <a:srgbClr val="FFFFAD"/>
        </a:accent3>
        <a:accent4>
          <a:srgbClr val="000000"/>
        </a:accent4>
        <a:accent5>
          <a:srgbClr val="AFBBC0"/>
        </a:accent5>
        <a:accent6>
          <a:srgbClr val="7E4D2B"/>
        </a:accent6>
        <a:hlink>
          <a:srgbClr val="583D66"/>
        </a:hlink>
        <a:folHlink>
          <a:srgbClr val="595900"/>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FF"/>
        </a:lt1>
        <a:dk2>
          <a:srgbClr val="000000"/>
        </a:dk2>
        <a:lt2>
          <a:srgbClr val="CCCCCC"/>
        </a:lt2>
        <a:accent1>
          <a:srgbClr val="8C8C00"/>
        </a:accent1>
        <a:accent2>
          <a:srgbClr val="807301"/>
        </a:accent2>
        <a:accent3>
          <a:srgbClr val="FFFFFF"/>
        </a:accent3>
        <a:accent4>
          <a:srgbClr val="000000"/>
        </a:accent4>
        <a:accent5>
          <a:srgbClr val="C5C5AA"/>
        </a:accent5>
        <a:accent6>
          <a:srgbClr val="736801"/>
        </a:accent6>
        <a:hlink>
          <a:srgbClr val="666400"/>
        </a:hlink>
        <a:folHlink>
          <a:srgbClr val="665713"/>
        </a:folHlink>
      </a:clrScheme>
      <a:clrMap bg1="lt1" tx1="dk1" bg2="lt2" tx2="dk2" accent1="accent1" accent2="accent2" accent3="accent3" accent4="accent4" accent5="accent5" accent6="accent6" hlink="hlink" folHlink="folHlink"/>
    </a:extraClrScheme>
    <a:extraClrScheme>
      <a:clrScheme name="1_Default Design 6">
        <a:dk1>
          <a:srgbClr val="000000"/>
        </a:dk1>
        <a:lt1>
          <a:srgbClr val="FFFFFF"/>
        </a:lt1>
        <a:dk2>
          <a:srgbClr val="000000"/>
        </a:dk2>
        <a:lt2>
          <a:srgbClr val="CCCCCC"/>
        </a:lt2>
        <a:accent1>
          <a:srgbClr val="997A00"/>
        </a:accent1>
        <a:accent2>
          <a:srgbClr val="567300"/>
        </a:accent2>
        <a:accent3>
          <a:srgbClr val="FFFFFF"/>
        </a:accent3>
        <a:accent4>
          <a:srgbClr val="000000"/>
        </a:accent4>
        <a:accent5>
          <a:srgbClr val="CABEAA"/>
        </a:accent5>
        <a:accent6>
          <a:srgbClr val="4D6800"/>
        </a:accent6>
        <a:hlink>
          <a:srgbClr val="805719"/>
        </a:hlink>
        <a:folHlink>
          <a:srgbClr val="616100"/>
        </a:folHlink>
      </a:clrScheme>
      <a:clrMap bg1="lt1" tx1="dk1" bg2="lt2" tx2="dk2" accent1="accent1" accent2="accent2" accent3="accent3" accent4="accent4" accent5="accent5" accent6="accent6" hlink="hlink" folHlink="folHlink"/>
    </a:extraClrScheme>
    <a:extraClrScheme>
      <a:clrScheme name="1_Default Design 7">
        <a:dk1>
          <a:srgbClr val="000000"/>
        </a:dk1>
        <a:lt1>
          <a:srgbClr val="FFFFFF"/>
        </a:lt1>
        <a:dk2>
          <a:srgbClr val="000000"/>
        </a:dk2>
        <a:lt2>
          <a:srgbClr val="CCCCCC"/>
        </a:lt2>
        <a:accent1>
          <a:srgbClr val="994545"/>
        </a:accent1>
        <a:accent2>
          <a:srgbClr val="666600"/>
        </a:accent2>
        <a:accent3>
          <a:srgbClr val="FFFFFF"/>
        </a:accent3>
        <a:accent4>
          <a:srgbClr val="000000"/>
        </a:accent4>
        <a:accent5>
          <a:srgbClr val="CAB0B0"/>
        </a:accent5>
        <a:accent6>
          <a:srgbClr val="5C5C00"/>
        </a:accent6>
        <a:hlink>
          <a:srgbClr val="733458"/>
        </a:hlink>
        <a:folHlink>
          <a:srgbClr val="4A4080"/>
        </a:folHlink>
      </a:clrScheme>
      <a:clrMap bg1="lt1" tx1="dk1" bg2="lt2" tx2="dk2" accent1="accent1" accent2="accent2" accent3="accent3" accent4="accent4" accent5="accent5" accent6="accent6" hlink="hlink" folHlink="folHlink"/>
    </a:extraClrScheme>
    <a:extraClrScheme>
      <a:clrScheme name="1_Default Design 8">
        <a:dk1>
          <a:srgbClr val="000000"/>
        </a:dk1>
        <a:lt1>
          <a:srgbClr val="FFFFFF"/>
        </a:lt1>
        <a:dk2>
          <a:srgbClr val="000000"/>
        </a:dk2>
        <a:lt2>
          <a:srgbClr val="CCCCCC"/>
        </a:lt2>
        <a:accent1>
          <a:srgbClr val="407080"/>
        </a:accent1>
        <a:accent2>
          <a:srgbClr val="8C5631"/>
        </a:accent2>
        <a:accent3>
          <a:srgbClr val="FFFFFF"/>
        </a:accent3>
        <a:accent4>
          <a:srgbClr val="000000"/>
        </a:accent4>
        <a:accent5>
          <a:srgbClr val="AFBBC0"/>
        </a:accent5>
        <a:accent6>
          <a:srgbClr val="7E4D2B"/>
        </a:accent6>
        <a:hlink>
          <a:srgbClr val="583D66"/>
        </a:hlink>
        <a:folHlink>
          <a:srgbClr val="595900"/>
        </a:folHlink>
      </a:clrScheme>
      <a:clrMap bg1="lt1" tx1="dk1" bg2="lt2" tx2="dk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37</TotalTime>
  <Words>70</Words>
  <Application>Microsoft Office PowerPoint</Application>
  <PresentationFormat>On-screen Show (4:3)</PresentationFormat>
  <Paragraphs>3</Paragraphs>
  <Slides>23</Slides>
  <Notes>0</Notes>
  <HiddenSlides>0</HiddenSlides>
  <MMClips>0</MMClips>
  <ScaleCrop>false</ScaleCrop>
  <HeadingPairs>
    <vt:vector size="6" baseType="variant">
      <vt:variant>
        <vt:lpstr>Fonts Used</vt:lpstr>
      </vt:variant>
      <vt:variant>
        <vt:i4>1</vt:i4>
      </vt:variant>
      <vt:variant>
        <vt:lpstr>Theme</vt:lpstr>
      </vt:variant>
      <vt:variant>
        <vt:i4>2</vt:i4>
      </vt:variant>
      <vt:variant>
        <vt:lpstr>Slide Titles</vt:lpstr>
      </vt:variant>
      <vt:variant>
        <vt:i4>23</vt:i4>
      </vt:variant>
    </vt:vector>
  </HeadingPairs>
  <TitlesOfParts>
    <vt:vector size="26" baseType="lpstr">
      <vt:lpstr>Arial</vt:lpstr>
      <vt:lpstr>ind_1038_slide</vt:lpstr>
      <vt:lpstr>1_Default Design</vt:lpstr>
      <vt:lpstr>Turkey – Antalya coast</vt:lpstr>
      <vt:lpstr>Background</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Joe</dc:creator>
  <cp:lastModifiedBy>Joe</cp:lastModifiedBy>
  <cp:revision>2</cp:revision>
  <dcterms:created xsi:type="dcterms:W3CDTF">2010-11-02T12:10:46Z</dcterms:created>
  <dcterms:modified xsi:type="dcterms:W3CDTF">2010-11-02T12:47:59Z</dcterms:modified>
</cp:coreProperties>
</file>