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6F886-F2BC-447F-9F51-EEC4B9E7E8A6}" type="datetimeFigureOut">
              <a:rPr lang="en-US" smtClean="0"/>
              <a:pPr/>
              <a:t>7/3/2010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9B37E-45B5-48F9-913E-1F251A06B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Who lives in this house?</a:t>
            </a:r>
            <a:endParaRPr lang="en-U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133599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Mansion is in Harare and belongs to the President </a:t>
            </a:r>
            <a:r>
              <a:rPr lang="en-US" sz="4400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(dictator) of Zimbabwe - 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Mugabe.</a:t>
            </a:r>
            <a:endParaRPr lang="en-US" sz="44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4143375" cy="30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Facts about </a:t>
            </a:r>
            <a:r>
              <a:rPr lang="en-US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Zimbabwe under Mugabe:</a:t>
            </a:r>
            <a:endParaRPr lang="en-US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Life expectancy declined from 60 to 37 years for males, 34 years for females, the lowest in the world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1.8 </a:t>
            </a:r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Million Zimbabweans live with HIV and receive no treatment as the health system has collapsed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Inflation </a:t>
            </a:r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is the highest in the world and now stands at 231,000,000% . Prices double every 1.3 days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80</a:t>
            </a:r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% of the population is unemployed.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Corruption is so blatant that money contributed for humanitarian projects is regularly confiscated by the Government for its private usage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Due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 the complete lack of interest by the government and the hunger of its people 60% of Zimbabwe’s wildlife has died since 2000.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26" y="1219200"/>
            <a:ext cx="500031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00400"/>
            <a:ext cx="3429000" cy="3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4343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"/>
            <a:ext cx="3714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Who?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Queen of England?</a:t>
            </a:r>
          </a:p>
          <a:p>
            <a:endParaRPr lang="en-US" sz="3600" b="1" dirty="0" smtClean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Saudi Prince? </a:t>
            </a:r>
          </a:p>
          <a:p>
            <a:endParaRPr lang="en-US" sz="3600" b="1" dirty="0" smtClean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Billionaire? </a:t>
            </a:r>
          </a:p>
          <a:p>
            <a:endParaRPr lang="en-US" sz="3600" b="1" dirty="0" smtClean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answer is at the end of the PowerPoint. </a:t>
            </a:r>
            <a:endParaRPr lang="en-US" sz="3600" dirty="0"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206751" cy="48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4953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14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799"/>
            <a:ext cx="3981450" cy="24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52400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71" y="457200"/>
            <a:ext cx="872692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517483" cy="54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168</Words>
  <Application>Microsoft Office PowerPoint</Application>
  <PresentationFormat>On-screen Show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Who lives in this house?</vt:lpstr>
      <vt:lpstr>Who?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Facts about Zimbabwe under Mugabe: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lives in this house?</dc:title>
  <dc:creator>Joe</dc:creator>
  <cp:lastModifiedBy>Joe</cp:lastModifiedBy>
  <cp:revision>2</cp:revision>
  <dcterms:created xsi:type="dcterms:W3CDTF">2010-07-03T08:30:33Z</dcterms:created>
  <dcterms:modified xsi:type="dcterms:W3CDTF">2010-07-03T15:55:05Z</dcterms:modified>
</cp:coreProperties>
</file>