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2" r:id="rId4"/>
    <p:sldId id="258" r:id="rId5"/>
    <p:sldId id="259" r:id="rId6"/>
    <p:sldId id="270" r:id="rId7"/>
    <p:sldId id="260" r:id="rId8"/>
    <p:sldId id="261" r:id="rId9"/>
    <p:sldId id="262" r:id="rId10"/>
    <p:sldId id="263" r:id="rId11"/>
    <p:sldId id="264" r:id="rId12"/>
    <p:sldId id="265" r:id="rId13"/>
    <p:sldId id="266" r:id="rId14"/>
    <p:sldId id="267" r:id="rId15"/>
    <p:sldId id="268" r:id="rId16"/>
    <p:sldId id="269" r:id="rId17"/>
    <p:sldId id="271" r:id="rId1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3" autoAdjust="0"/>
    <p:restoredTop sz="94652" autoAdjust="0"/>
  </p:normalViewPr>
  <p:slideViewPr>
    <p:cSldViewPr>
      <p:cViewPr varScale="1">
        <p:scale>
          <a:sx n="66" d="100"/>
          <a:sy n="66" d="100"/>
        </p:scale>
        <p:origin x="-103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1B3F96ED-B441-49B7-92F8-7E7BFF7853DA}" type="slidenum">
              <a:rPr lang="es-ES"/>
              <a:pPr/>
              <a:t>‹#›</a:t>
            </a:fld>
            <a:endParaRPr lang="es-ES"/>
          </a:p>
        </p:txBody>
      </p:sp>
    </p:spTree>
    <p:extLst>
      <p:ext uri="{BB962C8B-B14F-4D97-AF65-F5344CB8AC3E}">
        <p14:creationId xmlns:p14="http://schemas.microsoft.com/office/powerpoint/2010/main" val="1961514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CA8A5146-C3CB-40B8-AA21-AD687B509217}" type="slidenum">
              <a:rPr lang="es-ES"/>
              <a:pPr/>
              <a:t>‹#›</a:t>
            </a:fld>
            <a:endParaRPr lang="es-ES"/>
          </a:p>
        </p:txBody>
      </p:sp>
    </p:spTree>
    <p:extLst>
      <p:ext uri="{BB962C8B-B14F-4D97-AF65-F5344CB8AC3E}">
        <p14:creationId xmlns:p14="http://schemas.microsoft.com/office/powerpoint/2010/main" val="259154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5687D8F3-30ED-463C-B8C2-1ECEA7F37689}" type="slidenum">
              <a:rPr lang="es-ES"/>
              <a:pPr/>
              <a:t>‹#›</a:t>
            </a:fld>
            <a:endParaRPr lang="es-ES"/>
          </a:p>
        </p:txBody>
      </p:sp>
    </p:spTree>
    <p:extLst>
      <p:ext uri="{BB962C8B-B14F-4D97-AF65-F5344CB8AC3E}">
        <p14:creationId xmlns:p14="http://schemas.microsoft.com/office/powerpoint/2010/main" val="307640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A2F2A7A8-0998-46F1-84C6-ABCEE61ADEDF}" type="slidenum">
              <a:rPr lang="es-ES"/>
              <a:pPr/>
              <a:t>‹#›</a:t>
            </a:fld>
            <a:endParaRPr lang="es-ES"/>
          </a:p>
        </p:txBody>
      </p:sp>
    </p:spTree>
    <p:extLst>
      <p:ext uri="{BB962C8B-B14F-4D97-AF65-F5344CB8AC3E}">
        <p14:creationId xmlns:p14="http://schemas.microsoft.com/office/powerpoint/2010/main" val="4184663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BAEF82D9-950C-4D04-98AF-484308AC1E4B}" type="slidenum">
              <a:rPr lang="es-ES"/>
              <a:pPr/>
              <a:t>‹#›</a:t>
            </a:fld>
            <a:endParaRPr lang="es-ES"/>
          </a:p>
        </p:txBody>
      </p:sp>
    </p:spTree>
    <p:extLst>
      <p:ext uri="{BB962C8B-B14F-4D97-AF65-F5344CB8AC3E}">
        <p14:creationId xmlns:p14="http://schemas.microsoft.com/office/powerpoint/2010/main" val="3341479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A85B056F-8A3F-4E63-87AF-81E0835005E7}" type="slidenum">
              <a:rPr lang="es-ES"/>
              <a:pPr/>
              <a:t>‹#›</a:t>
            </a:fld>
            <a:endParaRPr lang="es-ES"/>
          </a:p>
        </p:txBody>
      </p:sp>
    </p:spTree>
    <p:extLst>
      <p:ext uri="{BB962C8B-B14F-4D97-AF65-F5344CB8AC3E}">
        <p14:creationId xmlns:p14="http://schemas.microsoft.com/office/powerpoint/2010/main" val="1310330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p>
        </p:txBody>
      </p:sp>
      <p:sp>
        <p:nvSpPr>
          <p:cNvPr id="8" name="Footer Placeholder 7"/>
          <p:cNvSpPr>
            <a:spLocks noGrp="1"/>
          </p:cNvSpPr>
          <p:nvPr>
            <p:ph type="ftr" sz="quarter" idx="11"/>
          </p:nvPr>
        </p:nvSpPr>
        <p:spPr/>
        <p:txBody>
          <a:bodyPr/>
          <a:lstStyle>
            <a:lvl1pPr>
              <a:defRPr/>
            </a:lvl1pPr>
          </a:lstStyle>
          <a:p>
            <a:endParaRPr lang="es-ES"/>
          </a:p>
        </p:txBody>
      </p:sp>
      <p:sp>
        <p:nvSpPr>
          <p:cNvPr id="9" name="Slide Number Placeholder 8"/>
          <p:cNvSpPr>
            <a:spLocks noGrp="1"/>
          </p:cNvSpPr>
          <p:nvPr>
            <p:ph type="sldNum" sz="quarter" idx="12"/>
          </p:nvPr>
        </p:nvSpPr>
        <p:spPr/>
        <p:txBody>
          <a:bodyPr/>
          <a:lstStyle>
            <a:lvl1pPr>
              <a:defRPr/>
            </a:lvl1pPr>
          </a:lstStyle>
          <a:p>
            <a:fld id="{09CC6C79-4593-442E-AF83-5CB73141E3AC}" type="slidenum">
              <a:rPr lang="es-ES"/>
              <a:pPr/>
              <a:t>‹#›</a:t>
            </a:fld>
            <a:endParaRPr lang="es-ES"/>
          </a:p>
        </p:txBody>
      </p:sp>
    </p:spTree>
    <p:extLst>
      <p:ext uri="{BB962C8B-B14F-4D97-AF65-F5344CB8AC3E}">
        <p14:creationId xmlns:p14="http://schemas.microsoft.com/office/powerpoint/2010/main" val="24984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p>
        </p:txBody>
      </p:sp>
      <p:sp>
        <p:nvSpPr>
          <p:cNvPr id="4" name="Footer Placeholder 3"/>
          <p:cNvSpPr>
            <a:spLocks noGrp="1"/>
          </p:cNvSpPr>
          <p:nvPr>
            <p:ph type="ftr" sz="quarter" idx="11"/>
          </p:nvPr>
        </p:nvSpPr>
        <p:spPr/>
        <p:txBody>
          <a:bodyPr/>
          <a:lstStyle>
            <a:lvl1pPr>
              <a:defRPr/>
            </a:lvl1pPr>
          </a:lstStyle>
          <a:p>
            <a:endParaRPr lang="es-ES"/>
          </a:p>
        </p:txBody>
      </p:sp>
      <p:sp>
        <p:nvSpPr>
          <p:cNvPr id="5" name="Slide Number Placeholder 4"/>
          <p:cNvSpPr>
            <a:spLocks noGrp="1"/>
          </p:cNvSpPr>
          <p:nvPr>
            <p:ph type="sldNum" sz="quarter" idx="12"/>
          </p:nvPr>
        </p:nvSpPr>
        <p:spPr/>
        <p:txBody>
          <a:bodyPr/>
          <a:lstStyle>
            <a:lvl1pPr>
              <a:defRPr/>
            </a:lvl1pPr>
          </a:lstStyle>
          <a:p>
            <a:fld id="{4039FC32-4094-4213-AD30-3F32619C30E3}" type="slidenum">
              <a:rPr lang="es-ES"/>
              <a:pPr/>
              <a:t>‹#›</a:t>
            </a:fld>
            <a:endParaRPr lang="es-ES"/>
          </a:p>
        </p:txBody>
      </p:sp>
    </p:spTree>
    <p:extLst>
      <p:ext uri="{BB962C8B-B14F-4D97-AF65-F5344CB8AC3E}">
        <p14:creationId xmlns:p14="http://schemas.microsoft.com/office/powerpoint/2010/main" val="340488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p>
        </p:txBody>
      </p:sp>
      <p:sp>
        <p:nvSpPr>
          <p:cNvPr id="3" name="Footer Placeholder 2"/>
          <p:cNvSpPr>
            <a:spLocks noGrp="1"/>
          </p:cNvSpPr>
          <p:nvPr>
            <p:ph type="ftr" sz="quarter" idx="11"/>
          </p:nvPr>
        </p:nvSpPr>
        <p:spPr/>
        <p:txBody>
          <a:bodyPr/>
          <a:lstStyle>
            <a:lvl1pPr>
              <a:defRPr/>
            </a:lvl1pPr>
          </a:lstStyle>
          <a:p>
            <a:endParaRPr lang="es-ES"/>
          </a:p>
        </p:txBody>
      </p:sp>
      <p:sp>
        <p:nvSpPr>
          <p:cNvPr id="4" name="Slide Number Placeholder 3"/>
          <p:cNvSpPr>
            <a:spLocks noGrp="1"/>
          </p:cNvSpPr>
          <p:nvPr>
            <p:ph type="sldNum" sz="quarter" idx="12"/>
          </p:nvPr>
        </p:nvSpPr>
        <p:spPr/>
        <p:txBody>
          <a:bodyPr/>
          <a:lstStyle>
            <a:lvl1pPr>
              <a:defRPr/>
            </a:lvl1pPr>
          </a:lstStyle>
          <a:p>
            <a:fld id="{A5A24AAD-CE8F-4C14-9C12-C974D57E1C93}" type="slidenum">
              <a:rPr lang="es-ES"/>
              <a:pPr/>
              <a:t>‹#›</a:t>
            </a:fld>
            <a:endParaRPr lang="es-ES"/>
          </a:p>
        </p:txBody>
      </p:sp>
    </p:spTree>
    <p:extLst>
      <p:ext uri="{BB962C8B-B14F-4D97-AF65-F5344CB8AC3E}">
        <p14:creationId xmlns:p14="http://schemas.microsoft.com/office/powerpoint/2010/main" val="809369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6B5EEF55-FE07-47E7-A5DF-4AAA2D77FDA0}" type="slidenum">
              <a:rPr lang="es-ES"/>
              <a:pPr/>
              <a:t>‹#›</a:t>
            </a:fld>
            <a:endParaRPr lang="es-ES"/>
          </a:p>
        </p:txBody>
      </p:sp>
    </p:spTree>
    <p:extLst>
      <p:ext uri="{BB962C8B-B14F-4D97-AF65-F5344CB8AC3E}">
        <p14:creationId xmlns:p14="http://schemas.microsoft.com/office/powerpoint/2010/main" val="423384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7C868BBE-07BB-420B-A47F-7C9AE6077F3F}" type="slidenum">
              <a:rPr lang="es-ES"/>
              <a:pPr/>
              <a:t>‹#›</a:t>
            </a:fld>
            <a:endParaRPr lang="es-ES"/>
          </a:p>
        </p:txBody>
      </p:sp>
    </p:spTree>
    <p:extLst>
      <p:ext uri="{BB962C8B-B14F-4D97-AF65-F5344CB8AC3E}">
        <p14:creationId xmlns:p14="http://schemas.microsoft.com/office/powerpoint/2010/main" val="561604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4EC6DFD-57E6-46ED-89BE-EE79A89A2A9F}"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7" name="Picture 5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49" b="92466" l="5667" r="94167">
                        <a14:foregroundMark x1="6000" y1="72603" x2="6000" y2="72603"/>
                        <a14:foregroundMark x1="7333" y1="79909" x2="7333" y2="79909"/>
                        <a14:foregroundMark x1="33833" y1="92466" x2="33833" y2="92466"/>
                        <a14:foregroundMark x1="90833" y1="77397" x2="90833" y2="77397"/>
                        <a14:foregroundMark x1="94333" y1="78767" x2="94333" y2="78767"/>
                        <a14:foregroundMark x1="40667" y1="6849" x2="40667" y2="6849"/>
                        <a14:foregroundMark x1="41667" y1="14384" x2="41667" y2="14384"/>
                        <a14:foregroundMark x1="44167" y1="17123" x2="44167" y2="17123"/>
                        <a14:backgroundMark x1="38333" y1="71689" x2="38333" y2="71689"/>
                        <a14:backgroundMark x1="75500" y1="74201" x2="75500" y2="74201"/>
                      </a14:backgroundRemoval>
                    </a14:imgEffect>
                  </a14:imgLayer>
                </a14:imgProps>
              </a:ext>
              <a:ext uri="{28A0092B-C50C-407E-A947-70E740481C1C}">
                <a14:useLocalDpi xmlns:a14="http://schemas.microsoft.com/office/drawing/2010/main" val="0"/>
              </a:ext>
            </a:extLst>
          </a:blip>
          <a:srcRect/>
          <a:stretch>
            <a:fillRect/>
          </a:stretch>
        </p:blipFill>
        <p:spPr bwMode="auto">
          <a:xfrm>
            <a:off x="1744692" y="1168535"/>
            <a:ext cx="7755134"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3" name="Rectangle 25"/>
          <p:cNvSpPr>
            <a:spLocks noGrp="1" noChangeArrowheads="1"/>
          </p:cNvSpPr>
          <p:nvPr>
            <p:ph type="ctrTitle"/>
          </p:nvPr>
        </p:nvSpPr>
        <p:spPr>
          <a:xfrm>
            <a:off x="5868144" y="2449880"/>
            <a:ext cx="2592288" cy="1470025"/>
          </a:xfrm>
        </p:spPr>
        <p:txBody>
          <a:bodyPr/>
          <a:lstStyle/>
          <a:p>
            <a:r>
              <a:rPr lang="en-US" sz="4000" b="1" dirty="0" smtClean="0">
                <a:solidFill>
                  <a:schemeClr val="bg1"/>
                </a:solidFill>
              </a:rPr>
              <a:t>Snake Park</a:t>
            </a:r>
            <a:endParaRPr lang="es-ES" sz="4000" b="1" dirty="0">
              <a:solidFill>
                <a:schemeClr val="bg1"/>
              </a:solidFill>
            </a:endParaRPr>
          </a:p>
        </p:txBody>
      </p:sp>
      <p:sp>
        <p:nvSpPr>
          <p:cNvPr id="2106" name="Rectangle 58"/>
          <p:cNvSpPr>
            <a:spLocks noGrp="1" noChangeArrowheads="1"/>
          </p:cNvSpPr>
          <p:nvPr>
            <p:ph type="subTitle" idx="1"/>
          </p:nvPr>
        </p:nvSpPr>
        <p:spPr>
          <a:xfrm>
            <a:off x="2915816" y="5445224"/>
            <a:ext cx="6400800" cy="1384559"/>
          </a:xfrm>
        </p:spPr>
        <p:txBody>
          <a:bodyPr/>
          <a:lstStyle/>
          <a:p>
            <a:r>
              <a:rPr lang="en-US" b="1" dirty="0" smtClean="0">
                <a:solidFill>
                  <a:schemeClr val="bg1"/>
                </a:solidFill>
              </a:rPr>
              <a:t>Chennai, India </a:t>
            </a:r>
            <a:endParaRPr 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ndAc>
          <p:stSnd>
            <p:snd r:embed="rId2" name="whoosh.wav"/>
          </p:stSnd>
        </p:sndAc>
      </p:transition>
    </mc:Choice>
    <mc:Fallback>
      <p:transition spd="slow">
        <p:sndAc>
          <p:stSnd>
            <p:snd r:embed="rId2" name="whoosh.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44000" cy="609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860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7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780928"/>
            <a:ext cx="5161756" cy="387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5007049" cy="334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717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705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878" y="3800503"/>
            <a:ext cx="7772400" cy="1362075"/>
          </a:xfrm>
        </p:spPr>
        <p:txBody>
          <a:bodyPr/>
          <a:lstStyle/>
          <a:p>
            <a:r>
              <a:rPr lang="en-US" dirty="0" smtClean="0"/>
              <a:t>More than just snakes</a:t>
            </a:r>
            <a:endParaRPr lang="en-US" dirty="0"/>
          </a:p>
        </p:txBody>
      </p:sp>
      <p:sp>
        <p:nvSpPr>
          <p:cNvPr id="3" name="Text Placeholder 2"/>
          <p:cNvSpPr>
            <a:spLocks noGrp="1"/>
          </p:cNvSpPr>
          <p:nvPr>
            <p:ph type="body" idx="1"/>
          </p:nvPr>
        </p:nvSpPr>
        <p:spPr/>
        <p:txBody>
          <a:bodyPr/>
          <a:lstStyle/>
          <a:p>
            <a:endParaRPr lang="en-US"/>
          </a:p>
        </p:txBody>
      </p:sp>
      <p:pic>
        <p:nvPicPr>
          <p:cNvPr id="1239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603250"/>
            <a:ext cx="4382318" cy="319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298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519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872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845452"/>
            <a:ext cx="518457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4608512" cy="308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99158"/>
            <a:ext cx="4176464"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517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1691539"/>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explode.wav"/>
          </p:stSnd>
        </p:sndAc>
      </p:transition>
    </mc:Choice>
    <mc:Fallback>
      <p:transition spd="slow">
        <p:sndAc>
          <p:stSnd>
            <p:snd r:embed="rId2" name="explode.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8419"/>
            <a:ext cx="8229600" cy="736285"/>
          </a:xfrm>
        </p:spPr>
        <p:txBody>
          <a:bodyPr/>
          <a:lstStyle/>
          <a:p>
            <a:r>
              <a:rPr lang="en-US" dirty="0" smtClean="0"/>
              <a:t>Overview</a:t>
            </a:r>
            <a:endParaRPr lang="en-US" dirty="0"/>
          </a:p>
        </p:txBody>
      </p:sp>
      <p:sp>
        <p:nvSpPr>
          <p:cNvPr id="106499" name="Rectangle 3"/>
          <p:cNvSpPr>
            <a:spLocks noGrp="1" noChangeArrowheads="1"/>
          </p:cNvSpPr>
          <p:nvPr>
            <p:ph idx="1"/>
          </p:nvPr>
        </p:nvSpPr>
        <p:spPr>
          <a:xfrm>
            <a:off x="107504" y="836712"/>
            <a:ext cx="8856984" cy="5616624"/>
          </a:xfrm>
        </p:spPr>
        <p:txBody>
          <a:bodyPr/>
          <a:lstStyle/>
          <a:p>
            <a:r>
              <a:rPr lang="en-US" sz="2800" dirty="0" smtClean="0"/>
              <a:t>Snake Park was founded by one of the prominent wildlife conservationist Romulus Whitaker. The park was established in the year 1972 with the intention that is to preserve the endangered reptile species in the sub continent. The park features the breeding and captive place of many Indian snake species. Snake Park is maintained by a trust called Madras Snake Park Trust, which was established at the same time when park was. The park secured the recognition as Medium Zoo from the Central Zoo Authority in the year 1995. The park houses a number of snake species, lizards, crocodiles and turtles. </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2000">
        <p:sndAc>
          <p:stSnd loop="1">
            <p:snd r:embed="rId2" name="Persian Kingdom.wav"/>
          </p:stSnd>
        </p:sndAc>
      </p:transition>
    </mc:Choice>
    <mc:Fallback>
      <p:transition spd="slow">
        <p:sndAc>
          <p:stSnd loop="1">
            <p:snd r:embed="rId2" name="Persian Kingdom.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0"/>
            <a:ext cx="5969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231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Rom Whitaker founded India’s first snake park in Madras in 1972.</a:t>
            </a:r>
            <a:endParaRPr lang="en-US"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6792"/>
            <a:ext cx="9143999" cy="464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708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670"/>
            <a:ext cx="9144000" cy="510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777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905"/>
            <a:ext cx="8229600" cy="894815"/>
          </a:xfrm>
        </p:spPr>
        <p:txBody>
          <a:bodyPr/>
          <a:lstStyle/>
          <a:p>
            <a:r>
              <a:rPr lang="en-US" dirty="0" smtClean="0"/>
              <a:t>Get your ticket</a:t>
            </a:r>
            <a:endParaRPr lang="en-US" dirty="0"/>
          </a:p>
        </p:txBody>
      </p:sp>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3" y="1048997"/>
            <a:ext cx="6840759" cy="513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527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a:t>
            </a:r>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6752"/>
            <a:ext cx="9144001" cy="553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355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3752"/>
            <a:ext cx="8229600" cy="1143000"/>
          </a:xfrm>
        </p:spPr>
        <p:txBody>
          <a:bodyPr/>
          <a:lstStyle/>
          <a:p>
            <a:r>
              <a:rPr lang="en-US" dirty="0" smtClean="0"/>
              <a:t>Bird sanctuary at the park</a:t>
            </a:r>
            <a:endParaRPr lang="en-US"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96752"/>
            <a:ext cx="547260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726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116" y="116632"/>
            <a:ext cx="4037674" cy="2146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273" y="2406799"/>
            <a:ext cx="3804727" cy="378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30324"/>
            <a:ext cx="4844499" cy="329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297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2554</TotalTime>
  <Words>140</Words>
  <Application>Microsoft Office PowerPoint</Application>
  <PresentationFormat>On-screen Show (4:3)</PresentationFormat>
  <Paragraphs>9</Paragraphs>
  <Slides>17</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17</vt:i4>
      </vt:variant>
    </vt:vector>
  </HeadingPairs>
  <TitlesOfParts>
    <vt:vector size="19" baseType="lpstr">
      <vt:lpstr>Arial</vt:lpstr>
      <vt:lpstr>Diseño predeterminado</vt:lpstr>
      <vt:lpstr>Snake Park</vt:lpstr>
      <vt:lpstr>Overview</vt:lpstr>
      <vt:lpstr>PowerPoint Presentation</vt:lpstr>
      <vt:lpstr>Rom Whitaker founded India’s first snake park in Madras in 1972.</vt:lpstr>
      <vt:lpstr>PowerPoint Presentation</vt:lpstr>
      <vt:lpstr>Get your ticket</vt:lpstr>
      <vt:lpstr>Python</vt:lpstr>
      <vt:lpstr>Bird sanctuary at the park</vt:lpstr>
      <vt:lpstr>PowerPoint Presentation</vt:lpstr>
      <vt:lpstr>PowerPoint Presentation</vt:lpstr>
      <vt:lpstr>PowerPoint Presentation</vt:lpstr>
      <vt:lpstr>PowerPoint Presentation</vt:lpstr>
      <vt:lpstr>More than just snakes</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Joe</cp:lastModifiedBy>
  <cp:revision>451</cp:revision>
  <dcterms:created xsi:type="dcterms:W3CDTF">2010-05-23T14:28:12Z</dcterms:created>
  <dcterms:modified xsi:type="dcterms:W3CDTF">2011-04-13T12:21:00Z</dcterms:modified>
</cp:coreProperties>
</file>