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8"/>
  </p:notesMasterIdLst>
  <p:sldIdLst>
    <p:sldId id="256" r:id="rId3"/>
    <p:sldId id="257" r:id="rId4"/>
    <p:sldId id="270" r:id="rId5"/>
    <p:sldId id="279" r:id="rId6"/>
    <p:sldId id="260" r:id="rId7"/>
    <p:sldId id="258" r:id="rId8"/>
    <p:sldId id="271" r:id="rId9"/>
    <p:sldId id="261" r:id="rId10"/>
    <p:sldId id="262" r:id="rId11"/>
    <p:sldId id="259" r:id="rId12"/>
    <p:sldId id="263" r:id="rId13"/>
    <p:sldId id="264" r:id="rId14"/>
    <p:sldId id="265" r:id="rId15"/>
    <p:sldId id="266" r:id="rId16"/>
    <p:sldId id="267" r:id="rId17"/>
    <p:sldId id="268" r:id="rId18"/>
    <p:sldId id="269" r:id="rId19"/>
    <p:sldId id="272" r:id="rId20"/>
    <p:sldId id="274" r:id="rId21"/>
    <p:sldId id="276" r:id="rId22"/>
    <p:sldId id="278" r:id="rId23"/>
    <p:sldId id="275" r:id="rId24"/>
    <p:sldId id="277" r:id="rId25"/>
    <p:sldId id="273" r:id="rId26"/>
    <p:sldId id="280"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5100" autoAdjust="0"/>
  </p:normalViewPr>
  <p:slideViewPr>
    <p:cSldViewPr snapToGrid="0">
      <p:cViewPr varScale="1">
        <p:scale>
          <a:sx n="65" d="100"/>
          <a:sy n="65" d="100"/>
        </p:scale>
        <p:origin x="-109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6EC92D-B5E8-4C16-8D79-CB456196614C}" type="slidenum">
              <a:rPr lang="en-US"/>
              <a:pPr/>
              <a:t>‹#›</a:t>
            </a:fld>
            <a:endParaRPr lang="en-US"/>
          </a:p>
        </p:txBody>
      </p:sp>
    </p:spTree>
    <p:extLst>
      <p:ext uri="{BB962C8B-B14F-4D97-AF65-F5344CB8AC3E}">
        <p14:creationId xmlns:p14="http://schemas.microsoft.com/office/powerpoint/2010/main" val="5694512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1CFE1776-8AA7-4F0A-9C10-0D2C251750D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2C5F19-BC9A-4E70-9695-AC063805A8D7}" type="slidenum">
              <a:rPr lang="en-US"/>
              <a:pPr/>
              <a:t>‹#›</a:t>
            </a:fld>
            <a:endParaRPr lang="en-US"/>
          </a:p>
        </p:txBody>
      </p:sp>
    </p:spTree>
    <p:extLst>
      <p:ext uri="{BB962C8B-B14F-4D97-AF65-F5344CB8AC3E}">
        <p14:creationId xmlns:p14="http://schemas.microsoft.com/office/powerpoint/2010/main" val="2179589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20DA54-B433-4D99-97C1-3E4BED9AF194}" type="slidenum">
              <a:rPr lang="en-US"/>
              <a:pPr/>
              <a:t>‹#›</a:t>
            </a:fld>
            <a:endParaRPr lang="en-US"/>
          </a:p>
        </p:txBody>
      </p:sp>
    </p:spTree>
    <p:extLst>
      <p:ext uri="{BB962C8B-B14F-4D97-AF65-F5344CB8AC3E}">
        <p14:creationId xmlns:p14="http://schemas.microsoft.com/office/powerpoint/2010/main" val="302166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0ECD7CED-EA42-47B1-8A68-93B988D2A3B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96C337-472F-4E6C-9BE2-DA9D17A4FE7F}" type="slidenum">
              <a:rPr lang="en-US"/>
              <a:pPr/>
              <a:t>‹#›</a:t>
            </a:fld>
            <a:endParaRPr lang="en-US"/>
          </a:p>
        </p:txBody>
      </p:sp>
    </p:spTree>
    <p:extLst>
      <p:ext uri="{BB962C8B-B14F-4D97-AF65-F5344CB8AC3E}">
        <p14:creationId xmlns:p14="http://schemas.microsoft.com/office/powerpoint/2010/main" val="227889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9610BC-140B-454E-B2BC-43A0CCC9559C}" type="slidenum">
              <a:rPr lang="en-US"/>
              <a:pPr/>
              <a:t>‹#›</a:t>
            </a:fld>
            <a:endParaRPr lang="en-US"/>
          </a:p>
        </p:txBody>
      </p:sp>
    </p:spTree>
    <p:extLst>
      <p:ext uri="{BB962C8B-B14F-4D97-AF65-F5344CB8AC3E}">
        <p14:creationId xmlns:p14="http://schemas.microsoft.com/office/powerpoint/2010/main" val="682612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706AB4B-70B4-457F-8E1E-23497F1EF64F}" type="slidenum">
              <a:rPr lang="en-US"/>
              <a:pPr/>
              <a:t>‹#›</a:t>
            </a:fld>
            <a:endParaRPr lang="en-US"/>
          </a:p>
        </p:txBody>
      </p:sp>
    </p:spTree>
    <p:extLst>
      <p:ext uri="{BB962C8B-B14F-4D97-AF65-F5344CB8AC3E}">
        <p14:creationId xmlns:p14="http://schemas.microsoft.com/office/powerpoint/2010/main" val="124415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767424C-8F3D-4816-8742-EDA7EFFE7531}" type="slidenum">
              <a:rPr lang="en-US"/>
              <a:pPr/>
              <a:t>‹#›</a:t>
            </a:fld>
            <a:endParaRPr lang="en-US"/>
          </a:p>
        </p:txBody>
      </p:sp>
    </p:spTree>
    <p:extLst>
      <p:ext uri="{BB962C8B-B14F-4D97-AF65-F5344CB8AC3E}">
        <p14:creationId xmlns:p14="http://schemas.microsoft.com/office/powerpoint/2010/main" val="2239539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93B73C3-AC7A-4C05-9686-CAB68477BDA1}" type="slidenum">
              <a:rPr lang="en-US"/>
              <a:pPr/>
              <a:t>‹#›</a:t>
            </a:fld>
            <a:endParaRPr lang="en-US"/>
          </a:p>
        </p:txBody>
      </p:sp>
    </p:spTree>
    <p:extLst>
      <p:ext uri="{BB962C8B-B14F-4D97-AF65-F5344CB8AC3E}">
        <p14:creationId xmlns:p14="http://schemas.microsoft.com/office/powerpoint/2010/main" val="549762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D10555D-63A4-496F-88B2-7CBC27726FF5}" type="slidenum">
              <a:rPr lang="en-US"/>
              <a:pPr/>
              <a:t>‹#›</a:t>
            </a:fld>
            <a:endParaRPr lang="en-US"/>
          </a:p>
        </p:txBody>
      </p:sp>
    </p:spTree>
    <p:extLst>
      <p:ext uri="{BB962C8B-B14F-4D97-AF65-F5344CB8AC3E}">
        <p14:creationId xmlns:p14="http://schemas.microsoft.com/office/powerpoint/2010/main" val="2271692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CB7C3C-DA6C-4456-A3C8-4D4CD75F710F}" type="slidenum">
              <a:rPr lang="en-US"/>
              <a:pPr/>
              <a:t>‹#›</a:t>
            </a:fld>
            <a:endParaRPr lang="en-US"/>
          </a:p>
        </p:txBody>
      </p:sp>
    </p:spTree>
    <p:extLst>
      <p:ext uri="{BB962C8B-B14F-4D97-AF65-F5344CB8AC3E}">
        <p14:creationId xmlns:p14="http://schemas.microsoft.com/office/powerpoint/2010/main" val="2650261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D54EB2D-D42D-4BBD-9159-483931F4A186}" type="slidenum">
              <a:rPr lang="en-US"/>
              <a:pPr/>
              <a:t>‹#›</a:t>
            </a:fld>
            <a:endParaRPr lang="en-US"/>
          </a:p>
        </p:txBody>
      </p:sp>
    </p:spTree>
    <p:extLst>
      <p:ext uri="{BB962C8B-B14F-4D97-AF65-F5344CB8AC3E}">
        <p14:creationId xmlns:p14="http://schemas.microsoft.com/office/powerpoint/2010/main" val="249123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5DF824D-F372-4B19-9968-F6339B9DBADB}" type="slidenum">
              <a:rPr lang="en-US"/>
              <a:pPr/>
              <a:t>‹#›</a:t>
            </a:fld>
            <a:endParaRPr lang="en-US"/>
          </a:p>
        </p:txBody>
      </p:sp>
    </p:spTree>
    <p:extLst>
      <p:ext uri="{BB962C8B-B14F-4D97-AF65-F5344CB8AC3E}">
        <p14:creationId xmlns:p14="http://schemas.microsoft.com/office/powerpoint/2010/main" val="4069480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66F412-E8B0-41C9-BAA9-6929478694BB}" type="slidenum">
              <a:rPr lang="en-US"/>
              <a:pPr/>
              <a:t>‹#›</a:t>
            </a:fld>
            <a:endParaRPr lang="en-US"/>
          </a:p>
        </p:txBody>
      </p:sp>
    </p:spTree>
    <p:extLst>
      <p:ext uri="{BB962C8B-B14F-4D97-AF65-F5344CB8AC3E}">
        <p14:creationId xmlns:p14="http://schemas.microsoft.com/office/powerpoint/2010/main" val="412391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953380-EFDC-4C80-864F-66C783A64F39}" type="slidenum">
              <a:rPr lang="en-US"/>
              <a:pPr/>
              <a:t>‹#›</a:t>
            </a:fld>
            <a:endParaRPr lang="en-US"/>
          </a:p>
        </p:txBody>
      </p:sp>
    </p:spTree>
    <p:extLst>
      <p:ext uri="{BB962C8B-B14F-4D97-AF65-F5344CB8AC3E}">
        <p14:creationId xmlns:p14="http://schemas.microsoft.com/office/powerpoint/2010/main" val="328261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939188-7DF6-4D09-90B6-1DCDF1B20A77}" type="slidenum">
              <a:rPr lang="en-US"/>
              <a:pPr/>
              <a:t>‹#›</a:t>
            </a:fld>
            <a:endParaRPr lang="en-US"/>
          </a:p>
        </p:txBody>
      </p:sp>
    </p:spTree>
    <p:extLst>
      <p:ext uri="{BB962C8B-B14F-4D97-AF65-F5344CB8AC3E}">
        <p14:creationId xmlns:p14="http://schemas.microsoft.com/office/powerpoint/2010/main" val="187829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7DA0573-1597-42A5-A13F-3A5AB64EF4C2}" type="slidenum">
              <a:rPr lang="en-US"/>
              <a:pPr/>
              <a:t>‹#›</a:t>
            </a:fld>
            <a:endParaRPr lang="en-US"/>
          </a:p>
        </p:txBody>
      </p:sp>
    </p:spTree>
    <p:extLst>
      <p:ext uri="{BB962C8B-B14F-4D97-AF65-F5344CB8AC3E}">
        <p14:creationId xmlns:p14="http://schemas.microsoft.com/office/powerpoint/2010/main" val="1051391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77116AF-E87C-4E0C-8009-E3E671583060}" type="slidenum">
              <a:rPr lang="en-US"/>
              <a:pPr/>
              <a:t>‹#›</a:t>
            </a:fld>
            <a:endParaRPr lang="en-US"/>
          </a:p>
        </p:txBody>
      </p:sp>
    </p:spTree>
    <p:extLst>
      <p:ext uri="{BB962C8B-B14F-4D97-AF65-F5344CB8AC3E}">
        <p14:creationId xmlns:p14="http://schemas.microsoft.com/office/powerpoint/2010/main" val="234315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A209191-1015-4EAB-A96D-9CB0343CDBAC}" type="slidenum">
              <a:rPr lang="en-US"/>
              <a:pPr/>
              <a:t>‹#›</a:t>
            </a:fld>
            <a:endParaRPr lang="en-US"/>
          </a:p>
        </p:txBody>
      </p:sp>
    </p:spTree>
    <p:extLst>
      <p:ext uri="{BB962C8B-B14F-4D97-AF65-F5344CB8AC3E}">
        <p14:creationId xmlns:p14="http://schemas.microsoft.com/office/powerpoint/2010/main" val="696452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BFC4520-EAE4-4B92-91F4-477238217BA9}" type="slidenum">
              <a:rPr lang="en-US"/>
              <a:pPr/>
              <a:t>‹#›</a:t>
            </a:fld>
            <a:endParaRPr lang="en-US"/>
          </a:p>
        </p:txBody>
      </p:sp>
    </p:spTree>
    <p:extLst>
      <p:ext uri="{BB962C8B-B14F-4D97-AF65-F5344CB8AC3E}">
        <p14:creationId xmlns:p14="http://schemas.microsoft.com/office/powerpoint/2010/main" val="341953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42BC188-BB8E-43E2-9094-59E3CCD3A568}" type="slidenum">
              <a:rPr lang="en-US"/>
              <a:pPr/>
              <a:t>‹#›</a:t>
            </a:fld>
            <a:endParaRPr lang="en-US"/>
          </a:p>
        </p:txBody>
      </p:sp>
    </p:spTree>
    <p:extLst>
      <p:ext uri="{BB962C8B-B14F-4D97-AF65-F5344CB8AC3E}">
        <p14:creationId xmlns:p14="http://schemas.microsoft.com/office/powerpoint/2010/main" val="2107816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80F1F9-C011-4DBC-A620-7A3F937FCF53}" type="slidenum">
              <a:rPr lang="en-US"/>
              <a:pPr/>
              <a:t>‹#›</a:t>
            </a:fld>
            <a:endParaRPr lang="en-US"/>
          </a:p>
        </p:txBody>
      </p:sp>
    </p:spTree>
    <p:extLst>
      <p:ext uri="{BB962C8B-B14F-4D97-AF65-F5344CB8AC3E}">
        <p14:creationId xmlns:p14="http://schemas.microsoft.com/office/powerpoint/2010/main" val="185149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F859635-92E3-4427-8B20-2FCB1A4D84F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76386AE-C64B-46BE-A654-6F8D2BB85C2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p:txBody>
          <a:bodyPr/>
          <a:lstStyle/>
          <a:p>
            <a:r>
              <a:rPr lang="en-US" sz="6600" b="1" dirty="0" smtClean="0"/>
              <a:t>Singapore</a:t>
            </a:r>
            <a:endParaRPr lang="en-US" sz="6600" b="1" dirty="0"/>
          </a:p>
        </p:txBody>
      </p:sp>
      <p:sp>
        <p:nvSpPr>
          <p:cNvPr id="5632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en-US"/>
          </a:p>
        </p:txBody>
      </p:sp>
      <p:sp>
        <p:nvSpPr>
          <p:cNvPr id="59395" name="Rectangle 3"/>
          <p:cNvSpPr>
            <a:spLocks noGrp="1" noChangeArrowheads="1"/>
          </p:cNvSpPr>
          <p:nvPr>
            <p:ph type="body"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235"/>
            <a:ext cx="9144000" cy="672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87" y="0"/>
            <a:ext cx="934556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030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59"/>
            <a:ext cx="9144000" cy="671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862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ingapore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264" y="0"/>
            <a:ext cx="50527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185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59"/>
            <a:ext cx="9144000" cy="671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37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88"/>
            <a:ext cx="9144000" cy="67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625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53"/>
            <a:ext cx="9144000" cy="665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428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235"/>
            <a:ext cx="9144000" cy="672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55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35" y="0"/>
            <a:ext cx="85896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387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
            <a:ext cx="9144000" cy="694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148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idx="1"/>
          </p:nvPr>
        </p:nvSpPr>
        <p:spPr>
          <a:xfrm>
            <a:off x="358588" y="591672"/>
            <a:ext cx="8661587" cy="5534492"/>
          </a:xfrm>
        </p:spPr>
        <p:txBody>
          <a:bodyPr/>
          <a:lstStyle/>
          <a:p>
            <a:r>
              <a:rPr lang="en-US" sz="2800" b="1" dirty="0"/>
              <a:t>Singapore, formally the Republic of Singapore, is an island city-state and the smallest country in Southeast Asia. It is located on the southern tip of the Malay Peninsula, south of the Malaysian state of Johor, and north of the Indonesian Riau Islands. It lies just 137 </a:t>
            </a:r>
            <a:r>
              <a:rPr lang="en-US" sz="2800" b="1" dirty="0" err="1"/>
              <a:t>kilometres</a:t>
            </a:r>
            <a:r>
              <a:rPr lang="en-US" sz="2800" b="1" dirty="0"/>
              <a:t> (85 miles) north of the Equator.</a:t>
            </a:r>
          </a:p>
          <a:p>
            <a:r>
              <a:rPr lang="en-US" sz="2800" b="1" dirty="0" smtClean="0"/>
              <a:t>The </a:t>
            </a:r>
            <a:r>
              <a:rPr lang="en-US" sz="2800" b="1" dirty="0"/>
              <a:t>name Singapore is derived from the Malay words </a:t>
            </a:r>
            <a:r>
              <a:rPr lang="en-US" sz="2800" b="1" dirty="0" err="1"/>
              <a:t>singa</a:t>
            </a:r>
            <a:r>
              <a:rPr lang="en-US" sz="2800" b="1" dirty="0"/>
              <a:t> (lion) and </a:t>
            </a:r>
            <a:r>
              <a:rPr lang="en-US" sz="2800" b="1" dirty="0" err="1"/>
              <a:t>pura</a:t>
            </a:r>
            <a:r>
              <a:rPr lang="en-US" sz="2800" b="1" dirty="0"/>
              <a:t> (city), which were themselves derived from the Sanskrit words </a:t>
            </a:r>
            <a:r>
              <a:rPr lang="en-US" sz="2800" b="1" dirty="0" err="1"/>
              <a:t>सिंह</a:t>
            </a:r>
            <a:r>
              <a:rPr lang="en-US" sz="2800" b="1" dirty="0"/>
              <a:t> </a:t>
            </a:r>
            <a:r>
              <a:rPr lang="en-US" sz="2800" b="1" dirty="0" err="1"/>
              <a:t>siMha</a:t>
            </a:r>
            <a:r>
              <a:rPr lang="en-US" sz="2800" b="1" dirty="0"/>
              <a:t> and </a:t>
            </a:r>
            <a:r>
              <a:rPr lang="en-US" sz="2800" b="1" dirty="0" err="1"/>
              <a:t>पुर</a:t>
            </a:r>
            <a:r>
              <a:rPr lang="en-US" sz="2800" b="1" dirty="0"/>
              <a:t> </a:t>
            </a:r>
            <a:r>
              <a:rPr lang="en-US" sz="2800" b="1" dirty="0" err="1"/>
              <a:t>pura</a:t>
            </a:r>
            <a:r>
              <a:rPr lang="en-US" sz="2800" b="1" dirty="0"/>
              <a:t>. Hence, Singapore is also known as the Lion City.</a:t>
            </a:r>
            <a:endParaRPr lang="en-US" sz="28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7" y="0"/>
            <a:ext cx="906140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339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03"/>
            <a:ext cx="9144000" cy="663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743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77" y="0"/>
            <a:ext cx="83502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131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219"/>
            <a:ext cx="9144000" cy="64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149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325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 y="11061"/>
            <a:ext cx="9129252" cy="684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836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3" y="0"/>
            <a:ext cx="88125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83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93" y="0"/>
            <a:ext cx="8008374" cy="695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626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753036"/>
            <a:ext cx="8226425" cy="5373128"/>
          </a:xfrm>
        </p:spPr>
        <p:txBody>
          <a:bodyPr/>
          <a:lstStyle/>
          <a:p>
            <a:r>
              <a:rPr lang="en-US" sz="2800" b="1" dirty="0"/>
              <a:t>Singapore consists of 63 islands, including the main island itself. There are two connections from Singapore to the Malaysian state of Johor — a man-made causeway known as the Johor-Singapore Causeway to the north, crossing the </a:t>
            </a:r>
            <a:r>
              <a:rPr lang="en-US" sz="2800" b="1" dirty="0" err="1"/>
              <a:t>Tebrau</a:t>
            </a:r>
            <a:r>
              <a:rPr lang="en-US" sz="2800" b="1" dirty="0"/>
              <a:t> Straits, and </a:t>
            </a:r>
            <a:r>
              <a:rPr lang="en-US" sz="2800" b="1" dirty="0" err="1"/>
              <a:t>Tuas</a:t>
            </a:r>
            <a:r>
              <a:rPr lang="en-US" sz="2800" b="1" dirty="0"/>
              <a:t> Second Link, a bridge in the western part of Singapore that connects to Johor. </a:t>
            </a:r>
            <a:r>
              <a:rPr lang="en-US" sz="2800" b="1" dirty="0" err="1"/>
              <a:t>Jurong</a:t>
            </a:r>
            <a:r>
              <a:rPr lang="en-US" sz="2800" b="1" dirty="0"/>
              <a:t> Island, </a:t>
            </a:r>
            <a:r>
              <a:rPr lang="en-US" sz="2800" b="1" dirty="0" err="1"/>
              <a:t>Pulau</a:t>
            </a:r>
            <a:r>
              <a:rPr lang="en-US" sz="2800" b="1" dirty="0"/>
              <a:t> </a:t>
            </a:r>
            <a:r>
              <a:rPr lang="en-US" sz="2800" b="1" dirty="0" err="1"/>
              <a:t>Tekong</a:t>
            </a:r>
            <a:r>
              <a:rPr lang="en-US" sz="2800" b="1" dirty="0"/>
              <a:t>, </a:t>
            </a:r>
            <a:r>
              <a:rPr lang="en-US" sz="2800" b="1" dirty="0" err="1"/>
              <a:t>Pulau</a:t>
            </a:r>
            <a:r>
              <a:rPr lang="en-US" sz="2800" b="1" dirty="0"/>
              <a:t> </a:t>
            </a:r>
            <a:r>
              <a:rPr lang="en-US" sz="2800" b="1" dirty="0" err="1"/>
              <a:t>Ubin</a:t>
            </a:r>
            <a:r>
              <a:rPr lang="en-US" sz="2800" b="1" dirty="0"/>
              <a:t> and </a:t>
            </a:r>
            <a:r>
              <a:rPr lang="en-US" sz="2800" b="1" dirty="0" err="1"/>
              <a:t>Sentosa</a:t>
            </a:r>
            <a:r>
              <a:rPr lang="en-US" sz="2800" b="1" dirty="0"/>
              <a:t> are the largest of Singapore's many smaller islands. The highest point of Singapore is Bukit </a:t>
            </a:r>
            <a:r>
              <a:rPr lang="en-US" sz="2800" b="1" dirty="0" err="1"/>
              <a:t>Timah</a:t>
            </a:r>
            <a:r>
              <a:rPr lang="en-US" sz="2800" b="1" dirty="0"/>
              <a:t> Hill, with a height of 166 </a:t>
            </a:r>
            <a:r>
              <a:rPr lang="en-US" sz="2800" b="1" dirty="0" err="1"/>
              <a:t>metres</a:t>
            </a:r>
            <a:r>
              <a:rPr lang="en-US" sz="2800" b="1" dirty="0"/>
              <a:t> (538 </a:t>
            </a:r>
            <a:r>
              <a:rPr lang="en-US" sz="2800" b="1" dirty="0" err="1"/>
              <a:t>ft</a:t>
            </a:r>
            <a:r>
              <a:rPr lang="en-US" sz="2800" b="1" dirty="0"/>
              <a:t>). </a:t>
            </a:r>
          </a:p>
        </p:txBody>
      </p:sp>
    </p:spTree>
    <p:extLst>
      <p:ext uri="{BB962C8B-B14F-4D97-AF65-F5344CB8AC3E}">
        <p14:creationId xmlns:p14="http://schemas.microsoft.com/office/powerpoint/2010/main" val="1872129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353"/>
            <a:ext cx="9144000" cy="656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09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4" y="161365"/>
            <a:ext cx="9121706" cy="655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496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682"/>
            <a:ext cx="9144000" cy="6696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262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singapore map">
  <a:themeElements>
    <a:clrScheme name="Office Theme 1">
      <a:dk1>
        <a:srgbClr val="000000"/>
      </a:dk1>
      <a:lt1>
        <a:srgbClr val="FFCCCC"/>
      </a:lt1>
      <a:dk2>
        <a:srgbClr val="000000"/>
      </a:dk2>
      <a:lt2>
        <a:srgbClr val="B2B2B2"/>
      </a:lt2>
      <a:accent1>
        <a:srgbClr val="B23636"/>
      </a:accent1>
      <a:accent2>
        <a:srgbClr val="A63249"/>
      </a:accent2>
      <a:accent3>
        <a:srgbClr val="FFE2E2"/>
      </a:accent3>
      <a:accent4>
        <a:srgbClr val="000000"/>
      </a:accent4>
      <a:accent5>
        <a:srgbClr val="D5AEAE"/>
      </a:accent5>
      <a:accent6>
        <a:srgbClr val="962C41"/>
      </a:accent6>
      <a:hlink>
        <a:srgbClr val="990000"/>
      </a:hlink>
      <a:folHlink>
        <a:srgbClr val="8C003A"/>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CCCC"/>
        </a:lt1>
        <a:dk2>
          <a:srgbClr val="000000"/>
        </a:dk2>
        <a:lt2>
          <a:srgbClr val="B2B2B2"/>
        </a:lt2>
        <a:accent1>
          <a:srgbClr val="B23636"/>
        </a:accent1>
        <a:accent2>
          <a:srgbClr val="A63249"/>
        </a:accent2>
        <a:accent3>
          <a:srgbClr val="FFE2E2"/>
        </a:accent3>
        <a:accent4>
          <a:srgbClr val="000000"/>
        </a:accent4>
        <a:accent5>
          <a:srgbClr val="D5AEAE"/>
        </a:accent5>
        <a:accent6>
          <a:srgbClr val="962C41"/>
        </a:accent6>
        <a:hlink>
          <a:srgbClr val="990000"/>
        </a:hlink>
        <a:folHlink>
          <a:srgbClr val="8C003A"/>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CC"/>
        </a:lt1>
        <a:dk2>
          <a:srgbClr val="000000"/>
        </a:dk2>
        <a:lt2>
          <a:srgbClr val="B2B2B2"/>
        </a:lt2>
        <a:accent1>
          <a:srgbClr val="8C512A"/>
        </a:accent1>
        <a:accent2>
          <a:srgbClr val="8C386B"/>
        </a:accent2>
        <a:accent3>
          <a:srgbClr val="FFE2E2"/>
        </a:accent3>
        <a:accent4>
          <a:srgbClr val="000000"/>
        </a:accent4>
        <a:accent5>
          <a:srgbClr val="C5B3AC"/>
        </a:accent5>
        <a:accent6>
          <a:srgbClr val="7E3260"/>
        </a:accent6>
        <a:hlink>
          <a:srgbClr val="8C2323"/>
        </a:hlink>
        <a:folHlink>
          <a:srgbClr val="6333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CC"/>
        </a:lt1>
        <a:dk2>
          <a:srgbClr val="000000"/>
        </a:dk2>
        <a:lt2>
          <a:srgbClr val="B2B2B2"/>
        </a:lt2>
        <a:accent1>
          <a:srgbClr val="00698C"/>
        </a:accent1>
        <a:accent2>
          <a:srgbClr val="A63232"/>
        </a:accent2>
        <a:accent3>
          <a:srgbClr val="FFE2E2"/>
        </a:accent3>
        <a:accent4>
          <a:srgbClr val="000000"/>
        </a:accent4>
        <a:accent5>
          <a:srgbClr val="AAB9C5"/>
        </a:accent5>
        <a:accent6>
          <a:srgbClr val="962C2C"/>
        </a:accent6>
        <a:hlink>
          <a:srgbClr val="335280"/>
        </a:hlink>
        <a:folHlink>
          <a:srgbClr val="4B592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CC"/>
        </a:lt1>
        <a:dk2>
          <a:srgbClr val="000000"/>
        </a:dk2>
        <a:lt2>
          <a:srgbClr val="B2B2B2"/>
        </a:lt2>
        <a:accent1>
          <a:srgbClr val="735C00"/>
        </a:accent1>
        <a:accent2>
          <a:srgbClr val="217321"/>
        </a:accent2>
        <a:accent3>
          <a:srgbClr val="FFE2E2"/>
        </a:accent3>
        <a:accent4>
          <a:srgbClr val="000000"/>
        </a:accent4>
        <a:accent5>
          <a:srgbClr val="BCB5AA"/>
        </a:accent5>
        <a:accent6>
          <a:srgbClr val="1D681D"/>
        </a:accent6>
        <a:hlink>
          <a:srgbClr val="403380"/>
        </a:hlink>
        <a:folHlink>
          <a:srgbClr val="8C2323"/>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B23636"/>
        </a:accent1>
        <a:accent2>
          <a:srgbClr val="A63249"/>
        </a:accent2>
        <a:accent3>
          <a:srgbClr val="FFFFFF"/>
        </a:accent3>
        <a:accent4>
          <a:srgbClr val="000000"/>
        </a:accent4>
        <a:accent5>
          <a:srgbClr val="D5AEAE"/>
        </a:accent5>
        <a:accent6>
          <a:srgbClr val="962C41"/>
        </a:accent6>
        <a:hlink>
          <a:srgbClr val="990000"/>
        </a:hlink>
        <a:folHlink>
          <a:srgbClr val="8C003A"/>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8C512A"/>
        </a:accent1>
        <a:accent2>
          <a:srgbClr val="8C386B"/>
        </a:accent2>
        <a:accent3>
          <a:srgbClr val="FFFFFF"/>
        </a:accent3>
        <a:accent4>
          <a:srgbClr val="000000"/>
        </a:accent4>
        <a:accent5>
          <a:srgbClr val="C5B3AC"/>
        </a:accent5>
        <a:accent6>
          <a:srgbClr val="7E3260"/>
        </a:accent6>
        <a:hlink>
          <a:srgbClr val="8C2323"/>
        </a:hlink>
        <a:folHlink>
          <a:srgbClr val="63338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00698C"/>
        </a:accent1>
        <a:accent2>
          <a:srgbClr val="A63232"/>
        </a:accent2>
        <a:accent3>
          <a:srgbClr val="FFFFFF"/>
        </a:accent3>
        <a:accent4>
          <a:srgbClr val="000000"/>
        </a:accent4>
        <a:accent5>
          <a:srgbClr val="AAB9C5"/>
        </a:accent5>
        <a:accent6>
          <a:srgbClr val="962C2C"/>
        </a:accent6>
        <a:hlink>
          <a:srgbClr val="335280"/>
        </a:hlink>
        <a:folHlink>
          <a:srgbClr val="4B592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735C00"/>
        </a:accent1>
        <a:accent2>
          <a:srgbClr val="217321"/>
        </a:accent2>
        <a:accent3>
          <a:srgbClr val="FFFFFF"/>
        </a:accent3>
        <a:accent4>
          <a:srgbClr val="000000"/>
        </a:accent4>
        <a:accent5>
          <a:srgbClr val="BCB5AA"/>
        </a:accent5>
        <a:accent6>
          <a:srgbClr val="1D681D"/>
        </a:accent6>
        <a:hlink>
          <a:srgbClr val="403380"/>
        </a:hlink>
        <a:folHlink>
          <a:srgbClr val="8C232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CCCC"/>
      </a:lt1>
      <a:dk2>
        <a:srgbClr val="000000"/>
      </a:dk2>
      <a:lt2>
        <a:srgbClr val="B2B2B2"/>
      </a:lt2>
      <a:accent1>
        <a:srgbClr val="B23636"/>
      </a:accent1>
      <a:accent2>
        <a:srgbClr val="A63249"/>
      </a:accent2>
      <a:accent3>
        <a:srgbClr val="FFE2E2"/>
      </a:accent3>
      <a:accent4>
        <a:srgbClr val="000000"/>
      </a:accent4>
      <a:accent5>
        <a:srgbClr val="D5AEAE"/>
      </a:accent5>
      <a:accent6>
        <a:srgbClr val="962C41"/>
      </a:accent6>
      <a:hlink>
        <a:srgbClr val="990000"/>
      </a:hlink>
      <a:folHlink>
        <a:srgbClr val="8C003A"/>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CC"/>
        </a:lt1>
        <a:dk2>
          <a:srgbClr val="000000"/>
        </a:dk2>
        <a:lt2>
          <a:srgbClr val="B2B2B2"/>
        </a:lt2>
        <a:accent1>
          <a:srgbClr val="B23636"/>
        </a:accent1>
        <a:accent2>
          <a:srgbClr val="A63249"/>
        </a:accent2>
        <a:accent3>
          <a:srgbClr val="FFE2E2"/>
        </a:accent3>
        <a:accent4>
          <a:srgbClr val="000000"/>
        </a:accent4>
        <a:accent5>
          <a:srgbClr val="D5AEAE"/>
        </a:accent5>
        <a:accent6>
          <a:srgbClr val="962C41"/>
        </a:accent6>
        <a:hlink>
          <a:srgbClr val="990000"/>
        </a:hlink>
        <a:folHlink>
          <a:srgbClr val="8C003A"/>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CC"/>
        </a:lt1>
        <a:dk2>
          <a:srgbClr val="000000"/>
        </a:dk2>
        <a:lt2>
          <a:srgbClr val="B2B2B2"/>
        </a:lt2>
        <a:accent1>
          <a:srgbClr val="8C512A"/>
        </a:accent1>
        <a:accent2>
          <a:srgbClr val="8C386B"/>
        </a:accent2>
        <a:accent3>
          <a:srgbClr val="FFE2E2"/>
        </a:accent3>
        <a:accent4>
          <a:srgbClr val="000000"/>
        </a:accent4>
        <a:accent5>
          <a:srgbClr val="C5B3AC"/>
        </a:accent5>
        <a:accent6>
          <a:srgbClr val="7E3260"/>
        </a:accent6>
        <a:hlink>
          <a:srgbClr val="8C2323"/>
        </a:hlink>
        <a:folHlink>
          <a:srgbClr val="63338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CC"/>
        </a:lt1>
        <a:dk2>
          <a:srgbClr val="000000"/>
        </a:dk2>
        <a:lt2>
          <a:srgbClr val="B2B2B2"/>
        </a:lt2>
        <a:accent1>
          <a:srgbClr val="00698C"/>
        </a:accent1>
        <a:accent2>
          <a:srgbClr val="A63232"/>
        </a:accent2>
        <a:accent3>
          <a:srgbClr val="FFE2E2"/>
        </a:accent3>
        <a:accent4>
          <a:srgbClr val="000000"/>
        </a:accent4>
        <a:accent5>
          <a:srgbClr val="AAB9C5"/>
        </a:accent5>
        <a:accent6>
          <a:srgbClr val="962C2C"/>
        </a:accent6>
        <a:hlink>
          <a:srgbClr val="335280"/>
        </a:hlink>
        <a:folHlink>
          <a:srgbClr val="4B5924"/>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CC"/>
        </a:lt1>
        <a:dk2>
          <a:srgbClr val="000000"/>
        </a:dk2>
        <a:lt2>
          <a:srgbClr val="B2B2B2"/>
        </a:lt2>
        <a:accent1>
          <a:srgbClr val="735C00"/>
        </a:accent1>
        <a:accent2>
          <a:srgbClr val="217321"/>
        </a:accent2>
        <a:accent3>
          <a:srgbClr val="FFE2E2"/>
        </a:accent3>
        <a:accent4>
          <a:srgbClr val="000000"/>
        </a:accent4>
        <a:accent5>
          <a:srgbClr val="BCB5AA"/>
        </a:accent5>
        <a:accent6>
          <a:srgbClr val="1D681D"/>
        </a:accent6>
        <a:hlink>
          <a:srgbClr val="403380"/>
        </a:hlink>
        <a:folHlink>
          <a:srgbClr val="8C2323"/>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B23636"/>
        </a:accent1>
        <a:accent2>
          <a:srgbClr val="A63249"/>
        </a:accent2>
        <a:accent3>
          <a:srgbClr val="FFFFFF"/>
        </a:accent3>
        <a:accent4>
          <a:srgbClr val="000000"/>
        </a:accent4>
        <a:accent5>
          <a:srgbClr val="D5AEAE"/>
        </a:accent5>
        <a:accent6>
          <a:srgbClr val="962C41"/>
        </a:accent6>
        <a:hlink>
          <a:srgbClr val="990000"/>
        </a:hlink>
        <a:folHlink>
          <a:srgbClr val="8C003A"/>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8C512A"/>
        </a:accent1>
        <a:accent2>
          <a:srgbClr val="8C386B"/>
        </a:accent2>
        <a:accent3>
          <a:srgbClr val="FFFFFF"/>
        </a:accent3>
        <a:accent4>
          <a:srgbClr val="000000"/>
        </a:accent4>
        <a:accent5>
          <a:srgbClr val="C5B3AC"/>
        </a:accent5>
        <a:accent6>
          <a:srgbClr val="7E3260"/>
        </a:accent6>
        <a:hlink>
          <a:srgbClr val="8C2323"/>
        </a:hlink>
        <a:folHlink>
          <a:srgbClr val="63338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00698C"/>
        </a:accent1>
        <a:accent2>
          <a:srgbClr val="A63232"/>
        </a:accent2>
        <a:accent3>
          <a:srgbClr val="FFFFFF"/>
        </a:accent3>
        <a:accent4>
          <a:srgbClr val="000000"/>
        </a:accent4>
        <a:accent5>
          <a:srgbClr val="AAB9C5"/>
        </a:accent5>
        <a:accent6>
          <a:srgbClr val="962C2C"/>
        </a:accent6>
        <a:hlink>
          <a:srgbClr val="335280"/>
        </a:hlink>
        <a:folHlink>
          <a:srgbClr val="4B5924"/>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735C00"/>
        </a:accent1>
        <a:accent2>
          <a:srgbClr val="217321"/>
        </a:accent2>
        <a:accent3>
          <a:srgbClr val="FFFFFF"/>
        </a:accent3>
        <a:accent4>
          <a:srgbClr val="000000"/>
        </a:accent4>
        <a:accent5>
          <a:srgbClr val="BCB5AA"/>
        </a:accent5>
        <a:accent6>
          <a:srgbClr val="1D681D"/>
        </a:accent6>
        <a:hlink>
          <a:srgbClr val="403380"/>
        </a:hlink>
        <a:folHlink>
          <a:srgbClr val="8C232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singapore map</Template>
  <TotalTime>202</TotalTime>
  <Words>205</Words>
  <Application>Microsoft Office PowerPoint</Application>
  <PresentationFormat>On-screen Show (4:3)</PresentationFormat>
  <Paragraphs>4</Paragraphs>
  <Slides>25</Slides>
  <Notes>0</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singapore map</vt:lpstr>
      <vt:lpstr>1_Default Design</vt:lpstr>
      <vt:lpstr>Singapore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Singapore</dc:title>
  <dc:creator>Joe</dc:creator>
  <cp:lastModifiedBy>Joe</cp:lastModifiedBy>
  <cp:revision>5</cp:revision>
  <dcterms:created xsi:type="dcterms:W3CDTF">2011-04-06T05:27:20Z</dcterms:created>
  <dcterms:modified xsi:type="dcterms:W3CDTF">2011-04-06T08:49:45Z</dcterms:modified>
</cp:coreProperties>
</file>