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276" r:id="rId4"/>
    <p:sldId id="277" r:id="rId5"/>
    <p:sldId id="278" r:id="rId6"/>
    <p:sldId id="280" r:id="rId7"/>
    <p:sldId id="281" r:id="rId8"/>
    <p:sldId id="279" r:id="rId9"/>
    <p:sldId id="275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8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100" d="100"/>
          <a:sy n="100" d="100"/>
        </p:scale>
        <p:origin x="-6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823763-ACF6-46C5-AD09-584DDD447E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51A4AC-28E9-46B5-AB66-C70926450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FBAD7-3825-4BFE-BA0D-4E7EB06811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C4EAA-B05B-4863-8ADF-D4FDF09861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F03A0B0-E0F4-468E-99D7-2085811DBD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F7353-2032-4FE6-B587-A1D2BDB177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5FA5C-A621-4872-AA86-FFDBE94F39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8A904-4E29-4F9A-A21C-0B5E6C15A5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7AE5-00D8-4E77-8B97-8F0A3444E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FBB4E-4958-45B3-9329-878C071FA8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F4CEE-DDBD-45EC-B9D0-0B1C3043C8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A88BD-20F7-4048-BD40-3BAFE79262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592FD-A255-41F3-85F8-73909F58EF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933D5-AA23-4B00-9148-E4D41573AE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0F85E-DB0A-4D53-9134-6B32B2E886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93EE2-4C22-456F-A6C4-CA7E1DD61A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C316A-3BEA-4E56-B766-1949C0FD3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555EE-69DB-4A1E-A0C4-F676B4F00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5B53-B542-4C78-891E-7BDDE452C6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AF7E8-6E1A-4B03-8F37-2076FA285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76B62-500C-4768-A0F1-846C98C41F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7C55F-C346-4AD0-B441-8E90B699A6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7AB46-B8D8-44AC-A242-D934D4DCBE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DDCBEF-EBAA-41B2-A735-7271BA25B1A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7E1D3D-C334-4457-8054-B13309CB250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3025" y="2130425"/>
            <a:ext cx="61595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Russian Fish Markets</a:t>
            </a:r>
            <a:endParaRPr lang="en-US" sz="3600" b="1" dirty="0"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94665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Freshest in ports where fishing vessels dock</a:t>
            </a:r>
            <a:endParaRPr lang="en-US" sz="3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26" y="923925"/>
            <a:ext cx="8814302" cy="499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29" y="466725"/>
            <a:ext cx="885914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37" y="1276349"/>
            <a:ext cx="8766887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15" y="485775"/>
            <a:ext cx="877368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72" y="476251"/>
            <a:ext cx="8816410" cy="589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561" y="333375"/>
            <a:ext cx="8814989" cy="618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83" y="514350"/>
            <a:ext cx="8877949" cy="584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495300"/>
            <a:ext cx="8816411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9575"/>
            <a:ext cx="887146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93" y="504826"/>
            <a:ext cx="8763713" cy="58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the fish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95" y="485775"/>
            <a:ext cx="885645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12" y="619126"/>
            <a:ext cx="8887484" cy="561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59" y="647701"/>
            <a:ext cx="8831927" cy="555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675" y="0"/>
            <a:ext cx="45262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274638"/>
            <a:ext cx="8686800" cy="820737"/>
          </a:xfrm>
        </p:spPr>
        <p:txBody>
          <a:bodyPr/>
          <a:lstStyle/>
          <a:p>
            <a:r>
              <a:rPr lang="en-US" dirty="0" smtClean="0"/>
              <a:t>Kamchatka Crab – Processed Frozen Product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150" y="1509714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974" y="0"/>
            <a:ext cx="6677025" cy="1417638"/>
          </a:xfrm>
        </p:spPr>
        <p:txBody>
          <a:bodyPr/>
          <a:lstStyle/>
          <a:p>
            <a:r>
              <a:rPr lang="en-US" dirty="0" smtClean="0"/>
              <a:t>Russian fishing vessels – sometimes they double as spy ships too.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225" y="1704975"/>
            <a:ext cx="6108966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 smtClean="0"/>
              <a:t>“Factory Ships”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2" y="923925"/>
            <a:ext cx="890111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92" y="561976"/>
            <a:ext cx="8830408" cy="573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76" y="457200"/>
            <a:ext cx="876924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73112"/>
          </a:xfrm>
        </p:spPr>
        <p:txBody>
          <a:bodyPr/>
          <a:lstStyle/>
          <a:p>
            <a:r>
              <a:rPr lang="en-US" dirty="0" smtClean="0"/>
              <a:t>Fishing off Antarctica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385888"/>
            <a:ext cx="8619947" cy="52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 the fish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14" y="504826"/>
            <a:ext cx="8856436" cy="581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russia map n5">
  <a:themeElements>
    <a:clrScheme name="Office Theme 2">
      <a:dk1>
        <a:srgbClr val="333333"/>
      </a:dk1>
      <a:lt1>
        <a:srgbClr val="FFFFFF"/>
      </a:lt1>
      <a:dk2>
        <a:srgbClr val="3366CC"/>
      </a:dk2>
      <a:lt2>
        <a:srgbClr val="FFFFFF"/>
      </a:lt2>
      <a:accent1>
        <a:srgbClr val="8ACAE6"/>
      </a:accent1>
      <a:accent2>
        <a:srgbClr val="B9B5F7"/>
      </a:accent2>
      <a:accent3>
        <a:srgbClr val="ADB8E2"/>
      </a:accent3>
      <a:accent4>
        <a:srgbClr val="DADADA"/>
      </a:accent4>
      <a:accent5>
        <a:srgbClr val="C4E1F0"/>
      </a:accent5>
      <a:accent6>
        <a:srgbClr val="A7A4E0"/>
      </a:accent6>
      <a:hlink>
        <a:srgbClr val="A6C3FF"/>
      </a:hlink>
      <a:folHlink>
        <a:srgbClr val="D9C3E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CB2FF"/>
        </a:accent1>
        <a:accent2>
          <a:srgbClr val="AAC2F2"/>
        </a:accent2>
        <a:accent3>
          <a:srgbClr val="ADB8E2"/>
        </a:accent3>
        <a:accent4>
          <a:srgbClr val="DADADA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ACAE6"/>
        </a:accent1>
        <a:accent2>
          <a:srgbClr val="B9B5F7"/>
        </a:accent2>
        <a:accent3>
          <a:srgbClr val="ADB8E2"/>
        </a:accent3>
        <a:accent4>
          <a:srgbClr val="DADADA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E6DAA1"/>
        </a:accent1>
        <a:accent2>
          <a:srgbClr val="A6C3FF"/>
        </a:accent2>
        <a:accent3>
          <a:srgbClr val="ADB8E2"/>
        </a:accent3>
        <a:accent4>
          <a:srgbClr val="DADADA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C1D998"/>
        </a:accent1>
        <a:accent2>
          <a:srgbClr val="EDD3A6"/>
        </a:accent2>
        <a:accent3>
          <a:srgbClr val="ADB8E2"/>
        </a:accent3>
        <a:accent4>
          <a:srgbClr val="DADADA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B2FF"/>
        </a:accent1>
        <a:accent2>
          <a:srgbClr val="AAC2F2"/>
        </a:accent2>
        <a:accent3>
          <a:srgbClr val="FFFFFF"/>
        </a:accent3>
        <a:accent4>
          <a:srgbClr val="000000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ACAE6"/>
        </a:accent1>
        <a:accent2>
          <a:srgbClr val="B9B5F7"/>
        </a:accent2>
        <a:accent3>
          <a:srgbClr val="FFFFFF"/>
        </a:accent3>
        <a:accent4>
          <a:srgbClr val="000000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DAA1"/>
        </a:accent1>
        <a:accent2>
          <a:srgbClr val="A6C3FF"/>
        </a:accent2>
        <a:accent3>
          <a:srgbClr val="FFFFFF"/>
        </a:accent3>
        <a:accent4>
          <a:srgbClr val="000000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1D998"/>
        </a:accent1>
        <a:accent2>
          <a:srgbClr val="EDD3A6"/>
        </a:accent2>
        <a:accent3>
          <a:srgbClr val="FFFFFF"/>
        </a:accent3>
        <a:accent4>
          <a:srgbClr val="000000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3366CC"/>
      </a:dk2>
      <a:lt2>
        <a:srgbClr val="FFFFFF"/>
      </a:lt2>
      <a:accent1>
        <a:srgbClr val="8ACAE6"/>
      </a:accent1>
      <a:accent2>
        <a:srgbClr val="B9B5F7"/>
      </a:accent2>
      <a:accent3>
        <a:srgbClr val="ADB8E2"/>
      </a:accent3>
      <a:accent4>
        <a:srgbClr val="DADADA"/>
      </a:accent4>
      <a:accent5>
        <a:srgbClr val="C4E1F0"/>
      </a:accent5>
      <a:accent6>
        <a:srgbClr val="A7A4E0"/>
      </a:accent6>
      <a:hlink>
        <a:srgbClr val="A6C3FF"/>
      </a:hlink>
      <a:folHlink>
        <a:srgbClr val="D9C3E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CB2FF"/>
        </a:accent1>
        <a:accent2>
          <a:srgbClr val="AAC2F2"/>
        </a:accent2>
        <a:accent3>
          <a:srgbClr val="ADB8E2"/>
        </a:accent3>
        <a:accent4>
          <a:srgbClr val="DADADA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ACAE6"/>
        </a:accent1>
        <a:accent2>
          <a:srgbClr val="B9B5F7"/>
        </a:accent2>
        <a:accent3>
          <a:srgbClr val="ADB8E2"/>
        </a:accent3>
        <a:accent4>
          <a:srgbClr val="DADADA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E6DAA1"/>
        </a:accent1>
        <a:accent2>
          <a:srgbClr val="A6C3FF"/>
        </a:accent2>
        <a:accent3>
          <a:srgbClr val="ADB8E2"/>
        </a:accent3>
        <a:accent4>
          <a:srgbClr val="DADADA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C1D998"/>
        </a:accent1>
        <a:accent2>
          <a:srgbClr val="EDD3A6"/>
        </a:accent2>
        <a:accent3>
          <a:srgbClr val="ADB8E2"/>
        </a:accent3>
        <a:accent4>
          <a:srgbClr val="DADADA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B2FF"/>
        </a:accent1>
        <a:accent2>
          <a:srgbClr val="AAC2F2"/>
        </a:accent2>
        <a:accent3>
          <a:srgbClr val="FFFFFF"/>
        </a:accent3>
        <a:accent4>
          <a:srgbClr val="000000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ACAE6"/>
        </a:accent1>
        <a:accent2>
          <a:srgbClr val="B9B5F7"/>
        </a:accent2>
        <a:accent3>
          <a:srgbClr val="FFFFFF"/>
        </a:accent3>
        <a:accent4>
          <a:srgbClr val="000000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DAA1"/>
        </a:accent1>
        <a:accent2>
          <a:srgbClr val="A6C3FF"/>
        </a:accent2>
        <a:accent3>
          <a:srgbClr val="FFFFFF"/>
        </a:accent3>
        <a:accent4>
          <a:srgbClr val="000000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1D998"/>
        </a:accent1>
        <a:accent2>
          <a:srgbClr val="EDD3A6"/>
        </a:accent2>
        <a:accent3>
          <a:srgbClr val="FFFFFF"/>
        </a:accent3>
        <a:accent4>
          <a:srgbClr val="000000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russia map n5</Template>
  <TotalTime>31</TotalTime>
  <Words>41</Words>
  <Application>Microsoft Office PowerPoint</Application>
  <PresentationFormat>On-screen Show (4:3)</PresentationFormat>
  <Paragraphs>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russia map n5</vt:lpstr>
      <vt:lpstr>1_Default Design</vt:lpstr>
      <vt:lpstr>Russian Fish Markets</vt:lpstr>
      <vt:lpstr>Getting the fish</vt:lpstr>
      <vt:lpstr>Russian fishing vessels – sometimes they double as spy ships too.</vt:lpstr>
      <vt:lpstr>“Factory Ships”</vt:lpstr>
      <vt:lpstr>Slide 5</vt:lpstr>
      <vt:lpstr>Slide 6</vt:lpstr>
      <vt:lpstr>Fishing off Antarctica</vt:lpstr>
      <vt:lpstr>Marketing the fish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Kamchatka Crab – Processed Frozen Product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Fish Markets</dc:title>
  <dc:creator>Joe</dc:creator>
  <cp:lastModifiedBy>Joe</cp:lastModifiedBy>
  <cp:revision>1</cp:revision>
  <dcterms:created xsi:type="dcterms:W3CDTF">2010-07-03T23:00:45Z</dcterms:created>
  <dcterms:modified xsi:type="dcterms:W3CDTF">2010-07-03T23:32:13Z</dcterms:modified>
</cp:coreProperties>
</file>