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67" d="100"/>
          <a:sy n="67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02C2CE-0E77-4E63-8C58-2F7B2BC49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21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0E2531-804A-4FDB-8D2E-29AD84559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6AEE-4DF1-483B-8C12-AEB5FFD78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E3D24-9957-49C7-92B5-730E0339B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E4CEFE-0BD5-475C-8226-201554C93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A8BDE-642B-4FDE-89E3-4A97AD8AF0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0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ABA10-B676-44EB-81D4-6977F968BA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9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3EB04-238A-4545-A0B2-B50A7C9A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6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3885F-AC50-4F85-A5EC-2CCE4C6BB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70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73D29-3E0A-404E-9FE0-BECFBE066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48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84C4-02A8-43B0-86D7-A6BAED3DC1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8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246A2-97FE-4C5B-9724-B57FF63E4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0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361CC-5ACA-4F40-923B-14CFC87AD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9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5DD8D-088C-412E-9E04-50ADB4EAF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19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9335-9E75-4919-AADF-3B6B400EB0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91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27D1-94A3-43E5-8567-7CD424E81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EA6DB-5E19-4E65-9F48-035B50322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6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7CDAC-E45C-493F-A3A0-60611679CE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5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3758E-276C-48B0-9567-9D96BF7A1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4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A00CC-592A-42FE-AB44-2EEB3D423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32FDF-BABC-4E85-A56C-4C58E82DEF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8A8B8-08A7-4E82-80C9-FAFD829DC6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8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1F01-F07F-47FE-A58C-B87C4B9F55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4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788A12-3570-44BF-9E5B-E7AC3182612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0E88BF-5269-4B59-80C6-4396D36B103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6174" y="3416300"/>
            <a:ext cx="5027613" cy="1470025"/>
          </a:xfrm>
        </p:spPr>
        <p:txBody>
          <a:bodyPr/>
          <a:lstStyle/>
          <a:p>
            <a:r>
              <a:rPr lang="en-US" sz="4000" b="1" dirty="0" smtClean="0"/>
              <a:t>Russia – Recycling Military Vehicles</a:t>
            </a:r>
            <a:endParaRPr lang="en-US" sz="40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252413"/>
            <a:ext cx="3428999" cy="256358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8" y="252412"/>
            <a:ext cx="3418113" cy="256358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2"/>
            <a:ext cx="9140143" cy="686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2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4288"/>
            <a:ext cx="752475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36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" y="0"/>
            <a:ext cx="904477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96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" y="0"/>
            <a:ext cx="91362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79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" y="1128713"/>
            <a:ext cx="9142571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1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657"/>
            <a:ext cx="9154938" cy="499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13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2"/>
            <a:ext cx="9140143" cy="686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394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15349" cy="7715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Some lucky home sport bought a used military APC and transformed it into the ultimate SUV!! Now that is awesome!</a:t>
            </a:r>
          </a:p>
        </p:txBody>
      </p:sp>
    </p:spTree>
    <p:extLst>
      <p:ext uri="{BB962C8B-B14F-4D97-AF65-F5344CB8AC3E}">
        <p14:creationId xmlns:p14="http://schemas.microsoft.com/office/powerpoint/2010/main" val="3429475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6" y="40125"/>
            <a:ext cx="8226425" cy="571500"/>
          </a:xfrm>
        </p:spPr>
        <p:txBody>
          <a:bodyPr/>
          <a:lstStyle/>
          <a:p>
            <a:r>
              <a:rPr lang="en-US" dirty="0"/>
              <a:t>Russian Sauna on 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25"/>
            <a:ext cx="9143999" cy="62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3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16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0"/>
            <a:ext cx="8848725" cy="668655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companies in Russia earn their living by buying cheap old Russian army vehicles and converting them to civil engineering and construction hardware that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at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sites in Russia.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could be passing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a place where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 complex is being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built, 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big military camouflaged tank equipped with a hoe instead of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 can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a corner.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 might be handy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exporting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third world countries where the construction areas are sometimes being combined with a battle front. Such construction machinery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able to continue digging under the light to moderate range fire.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5803"/>
            <a:ext cx="8972550" cy="67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2" y="128588"/>
            <a:ext cx="8018453" cy="67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" y="485774"/>
            <a:ext cx="9131113" cy="589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9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213"/>
            <a:ext cx="9144000" cy="458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9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438"/>
            <a:ext cx="9162570" cy="553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08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2" y="0"/>
            <a:ext cx="9147861" cy="685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524"/>
            <a:ext cx="9144000" cy="541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3104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russia map">
  <a:themeElements>
    <a:clrScheme name="Office Theme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russia map</Template>
  <TotalTime>60</TotalTime>
  <Words>143</Words>
  <Application>Microsoft Office PowerPoint</Application>
  <PresentationFormat>On-screen Show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russia map</vt:lpstr>
      <vt:lpstr>1_Default Design</vt:lpstr>
      <vt:lpstr>Russia – Recycling Military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lucky home sport bought a used military APC and transformed it into the ultimate SUV!! Now that is awesome!</vt:lpstr>
      <vt:lpstr>Russian Sauna on Wheels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 – Recycling Military Vehicles</dc:title>
  <dc:creator>Joe</dc:creator>
  <cp:lastModifiedBy>Joe</cp:lastModifiedBy>
  <cp:revision>5</cp:revision>
  <dcterms:created xsi:type="dcterms:W3CDTF">2011-08-02T23:40:10Z</dcterms:created>
  <dcterms:modified xsi:type="dcterms:W3CDTF">2011-08-03T00:41:01Z</dcterms:modified>
</cp:coreProperties>
</file>