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5"/>
  </p:notesMasterIdLst>
  <p:sldIdLst>
    <p:sldId id="256" r:id="rId3"/>
    <p:sldId id="257" r:id="rId4"/>
    <p:sldId id="259" r:id="rId5"/>
    <p:sldId id="260" r:id="rId6"/>
    <p:sldId id="261" r:id="rId7"/>
    <p:sldId id="262" r:id="rId8"/>
    <p:sldId id="263" r:id="rId9"/>
    <p:sldId id="264" r:id="rId10"/>
    <p:sldId id="265" r:id="rId11"/>
    <p:sldId id="266" r:id="rId12"/>
    <p:sldId id="267" r:id="rId13"/>
    <p:sldId id="277" r:id="rId14"/>
    <p:sldId id="278" r:id="rId15"/>
    <p:sldId id="279" r:id="rId16"/>
    <p:sldId id="269" r:id="rId17"/>
    <p:sldId id="274" r:id="rId18"/>
    <p:sldId id="275" r:id="rId19"/>
    <p:sldId id="270" r:id="rId20"/>
    <p:sldId id="271" r:id="rId21"/>
    <p:sldId id="272" r:id="rId22"/>
    <p:sldId id="273" r:id="rId23"/>
    <p:sldId id="276"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65" d="100"/>
          <a:sy n="65" d="100"/>
        </p:scale>
        <p:origin x="-111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BA91BBF-0C53-4711-BFC9-FA84D0AD9786}" type="slidenum">
              <a:rPr lang="en-US"/>
              <a:pPr/>
              <a:t>‹#›</a:t>
            </a:fld>
            <a:endParaRPr lang="en-US"/>
          </a:p>
        </p:txBody>
      </p:sp>
    </p:spTree>
    <p:extLst>
      <p:ext uri="{BB962C8B-B14F-4D97-AF65-F5344CB8AC3E}">
        <p14:creationId xmlns:p14="http://schemas.microsoft.com/office/powerpoint/2010/main" val="2251744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endParaRPr lang="en-US" noProof="0" smtClean="0"/>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A1AAF9D5-1FB7-4014-82F3-BF764023C87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A9FF3DB-85F7-4439-BB07-810CDC9CEAAD}" type="slidenum">
              <a:rPr lang="en-US"/>
              <a:pPr/>
              <a:t>‹#›</a:t>
            </a:fld>
            <a:endParaRPr lang="en-US"/>
          </a:p>
        </p:txBody>
      </p:sp>
    </p:spTree>
    <p:extLst>
      <p:ext uri="{BB962C8B-B14F-4D97-AF65-F5344CB8AC3E}">
        <p14:creationId xmlns:p14="http://schemas.microsoft.com/office/powerpoint/2010/main" val="3567809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BB0899-7BD4-4F2B-834E-81B239972B0C}" type="slidenum">
              <a:rPr lang="en-US"/>
              <a:pPr/>
              <a:t>‹#›</a:t>
            </a:fld>
            <a:endParaRPr lang="en-US"/>
          </a:p>
        </p:txBody>
      </p:sp>
    </p:spTree>
    <p:extLst>
      <p:ext uri="{BB962C8B-B14F-4D97-AF65-F5344CB8AC3E}">
        <p14:creationId xmlns:p14="http://schemas.microsoft.com/office/powerpoint/2010/main" val="3102840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EBF0C57D-C669-4C6E-BC80-E76B90F7A0D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2EC0C7-E585-4B72-A033-1940B3930A95}" type="slidenum">
              <a:rPr lang="en-US"/>
              <a:pPr/>
              <a:t>‹#›</a:t>
            </a:fld>
            <a:endParaRPr lang="en-US"/>
          </a:p>
        </p:txBody>
      </p:sp>
    </p:spTree>
    <p:extLst>
      <p:ext uri="{BB962C8B-B14F-4D97-AF65-F5344CB8AC3E}">
        <p14:creationId xmlns:p14="http://schemas.microsoft.com/office/powerpoint/2010/main" val="683257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C74E41C-3C5B-406C-94C2-2DB9936E25F5}" type="slidenum">
              <a:rPr lang="en-US"/>
              <a:pPr/>
              <a:t>‹#›</a:t>
            </a:fld>
            <a:endParaRPr lang="en-US"/>
          </a:p>
        </p:txBody>
      </p:sp>
    </p:spTree>
    <p:extLst>
      <p:ext uri="{BB962C8B-B14F-4D97-AF65-F5344CB8AC3E}">
        <p14:creationId xmlns:p14="http://schemas.microsoft.com/office/powerpoint/2010/main" val="322817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73AF0F3-9ED4-45A3-BBF9-7661FF1CC592}" type="slidenum">
              <a:rPr lang="en-US"/>
              <a:pPr/>
              <a:t>‹#›</a:t>
            </a:fld>
            <a:endParaRPr lang="en-US"/>
          </a:p>
        </p:txBody>
      </p:sp>
    </p:spTree>
    <p:extLst>
      <p:ext uri="{BB962C8B-B14F-4D97-AF65-F5344CB8AC3E}">
        <p14:creationId xmlns:p14="http://schemas.microsoft.com/office/powerpoint/2010/main" val="3381044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9AD761A-4309-46E4-BD3D-6ACD98C6C239}" type="slidenum">
              <a:rPr lang="en-US"/>
              <a:pPr/>
              <a:t>‹#›</a:t>
            </a:fld>
            <a:endParaRPr lang="en-US"/>
          </a:p>
        </p:txBody>
      </p:sp>
    </p:spTree>
    <p:extLst>
      <p:ext uri="{BB962C8B-B14F-4D97-AF65-F5344CB8AC3E}">
        <p14:creationId xmlns:p14="http://schemas.microsoft.com/office/powerpoint/2010/main" val="460281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062B20A-E7BD-4B10-8B25-F32B2AA17172}" type="slidenum">
              <a:rPr lang="en-US"/>
              <a:pPr/>
              <a:t>‹#›</a:t>
            </a:fld>
            <a:endParaRPr lang="en-US"/>
          </a:p>
        </p:txBody>
      </p:sp>
    </p:spTree>
    <p:extLst>
      <p:ext uri="{BB962C8B-B14F-4D97-AF65-F5344CB8AC3E}">
        <p14:creationId xmlns:p14="http://schemas.microsoft.com/office/powerpoint/2010/main" val="680148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B2D6D28-E5DB-4677-B4B8-74074C79CE21}" type="slidenum">
              <a:rPr lang="en-US"/>
              <a:pPr/>
              <a:t>‹#›</a:t>
            </a:fld>
            <a:endParaRPr lang="en-US"/>
          </a:p>
        </p:txBody>
      </p:sp>
    </p:spTree>
    <p:extLst>
      <p:ext uri="{BB962C8B-B14F-4D97-AF65-F5344CB8AC3E}">
        <p14:creationId xmlns:p14="http://schemas.microsoft.com/office/powerpoint/2010/main" val="3081412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012A125-4BE0-413A-932E-2AE5F774B827}" type="slidenum">
              <a:rPr lang="en-US"/>
              <a:pPr/>
              <a:t>‹#›</a:t>
            </a:fld>
            <a:endParaRPr lang="en-US"/>
          </a:p>
        </p:txBody>
      </p:sp>
    </p:spTree>
    <p:extLst>
      <p:ext uri="{BB962C8B-B14F-4D97-AF65-F5344CB8AC3E}">
        <p14:creationId xmlns:p14="http://schemas.microsoft.com/office/powerpoint/2010/main" val="1926191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7A81E6D-6A40-4ECF-AA45-990C31E6D343}" type="slidenum">
              <a:rPr lang="en-US"/>
              <a:pPr/>
              <a:t>‹#›</a:t>
            </a:fld>
            <a:endParaRPr lang="en-US"/>
          </a:p>
        </p:txBody>
      </p:sp>
    </p:spTree>
    <p:extLst>
      <p:ext uri="{BB962C8B-B14F-4D97-AF65-F5344CB8AC3E}">
        <p14:creationId xmlns:p14="http://schemas.microsoft.com/office/powerpoint/2010/main" val="4205874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1B4B934-94CE-4F9F-B9BF-49E3C22BF08B}" type="slidenum">
              <a:rPr lang="en-US"/>
              <a:pPr/>
              <a:t>‹#›</a:t>
            </a:fld>
            <a:endParaRPr lang="en-US"/>
          </a:p>
        </p:txBody>
      </p:sp>
    </p:spTree>
    <p:extLst>
      <p:ext uri="{BB962C8B-B14F-4D97-AF65-F5344CB8AC3E}">
        <p14:creationId xmlns:p14="http://schemas.microsoft.com/office/powerpoint/2010/main" val="2807003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DBFAEF-F786-4C34-81C9-87C307C3A611}" type="slidenum">
              <a:rPr lang="en-US"/>
              <a:pPr/>
              <a:t>‹#›</a:t>
            </a:fld>
            <a:endParaRPr lang="en-US"/>
          </a:p>
        </p:txBody>
      </p:sp>
    </p:spTree>
    <p:extLst>
      <p:ext uri="{BB962C8B-B14F-4D97-AF65-F5344CB8AC3E}">
        <p14:creationId xmlns:p14="http://schemas.microsoft.com/office/powerpoint/2010/main" val="4024019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362777-EB70-4793-B9D2-24FF50C4EB20}" type="slidenum">
              <a:rPr lang="en-US"/>
              <a:pPr/>
              <a:t>‹#›</a:t>
            </a:fld>
            <a:endParaRPr lang="en-US"/>
          </a:p>
        </p:txBody>
      </p:sp>
    </p:spTree>
    <p:extLst>
      <p:ext uri="{BB962C8B-B14F-4D97-AF65-F5344CB8AC3E}">
        <p14:creationId xmlns:p14="http://schemas.microsoft.com/office/powerpoint/2010/main" val="3317783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85D7-D5B0-46D9-817F-FF803FA1F089}" type="slidenum">
              <a:rPr lang="en-US"/>
              <a:pPr/>
              <a:t>‹#›</a:t>
            </a:fld>
            <a:endParaRPr lang="en-US"/>
          </a:p>
        </p:txBody>
      </p:sp>
    </p:spTree>
    <p:extLst>
      <p:ext uri="{BB962C8B-B14F-4D97-AF65-F5344CB8AC3E}">
        <p14:creationId xmlns:p14="http://schemas.microsoft.com/office/powerpoint/2010/main" val="2894520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4176586-B7B4-4913-B884-C05804B1E747}" type="slidenum">
              <a:rPr lang="en-US"/>
              <a:pPr/>
              <a:t>‹#›</a:t>
            </a:fld>
            <a:endParaRPr lang="en-US"/>
          </a:p>
        </p:txBody>
      </p:sp>
    </p:spTree>
    <p:extLst>
      <p:ext uri="{BB962C8B-B14F-4D97-AF65-F5344CB8AC3E}">
        <p14:creationId xmlns:p14="http://schemas.microsoft.com/office/powerpoint/2010/main" val="3415591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ADABB60-FA0C-4477-A391-203E354D25D6}" type="slidenum">
              <a:rPr lang="en-US"/>
              <a:pPr/>
              <a:t>‹#›</a:t>
            </a:fld>
            <a:endParaRPr lang="en-US"/>
          </a:p>
        </p:txBody>
      </p:sp>
    </p:spTree>
    <p:extLst>
      <p:ext uri="{BB962C8B-B14F-4D97-AF65-F5344CB8AC3E}">
        <p14:creationId xmlns:p14="http://schemas.microsoft.com/office/powerpoint/2010/main" val="1565229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C8A65B8-C99D-4AC3-90C2-F78354A99356}" type="slidenum">
              <a:rPr lang="en-US"/>
              <a:pPr/>
              <a:t>‹#›</a:t>
            </a:fld>
            <a:endParaRPr lang="en-US"/>
          </a:p>
        </p:txBody>
      </p:sp>
    </p:spTree>
    <p:extLst>
      <p:ext uri="{BB962C8B-B14F-4D97-AF65-F5344CB8AC3E}">
        <p14:creationId xmlns:p14="http://schemas.microsoft.com/office/powerpoint/2010/main" val="289463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7174716-BF12-4A62-9D5D-4EA39821DFFD}" type="slidenum">
              <a:rPr lang="en-US"/>
              <a:pPr/>
              <a:t>‹#›</a:t>
            </a:fld>
            <a:endParaRPr lang="en-US"/>
          </a:p>
        </p:txBody>
      </p:sp>
    </p:spTree>
    <p:extLst>
      <p:ext uri="{BB962C8B-B14F-4D97-AF65-F5344CB8AC3E}">
        <p14:creationId xmlns:p14="http://schemas.microsoft.com/office/powerpoint/2010/main" val="1983219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D9BEEF9-F84E-440D-86C1-0A5E35334F25}" type="slidenum">
              <a:rPr lang="en-US"/>
              <a:pPr/>
              <a:t>‹#›</a:t>
            </a:fld>
            <a:endParaRPr lang="en-US"/>
          </a:p>
        </p:txBody>
      </p:sp>
    </p:spTree>
    <p:extLst>
      <p:ext uri="{BB962C8B-B14F-4D97-AF65-F5344CB8AC3E}">
        <p14:creationId xmlns:p14="http://schemas.microsoft.com/office/powerpoint/2010/main" val="133899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00943A-8CF6-44DE-B340-4145ABB53F76}" type="slidenum">
              <a:rPr lang="en-US"/>
              <a:pPr/>
              <a:t>‹#›</a:t>
            </a:fld>
            <a:endParaRPr lang="en-US"/>
          </a:p>
        </p:txBody>
      </p:sp>
    </p:spTree>
    <p:extLst>
      <p:ext uri="{BB962C8B-B14F-4D97-AF65-F5344CB8AC3E}">
        <p14:creationId xmlns:p14="http://schemas.microsoft.com/office/powerpoint/2010/main" val="421882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76FA9D8-4FE1-46F6-AE26-B7AB18755FA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4DD585-C330-45B6-8EF7-C433736C6F7F}"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1076632" y="678426"/>
            <a:ext cx="7344697" cy="1933883"/>
          </a:xfrm>
        </p:spPr>
        <p:txBody>
          <a:bodyPr/>
          <a:lstStyle/>
          <a:p>
            <a:r>
              <a:rPr lang="en-US" sz="4000" b="1" dirty="0" smtClean="0"/>
              <a:t>Lake Baikal, Siberia</a:t>
            </a:r>
            <a:br>
              <a:rPr lang="en-US" sz="4000" b="1" dirty="0" smtClean="0"/>
            </a:br>
            <a:r>
              <a:rPr lang="en-US" sz="4000" b="1" dirty="0" smtClean="0"/>
              <a:t>&amp;</a:t>
            </a:r>
            <a:br>
              <a:rPr lang="en-US" sz="4000" b="1" dirty="0" smtClean="0"/>
            </a:br>
            <a:r>
              <a:rPr lang="en-US" sz="4000" b="1" dirty="0" err="1"/>
              <a:t>Krugo</a:t>
            </a:r>
            <a:r>
              <a:rPr lang="en-US" sz="4000" b="1" dirty="0"/>
              <a:t> </a:t>
            </a:r>
            <a:r>
              <a:rPr lang="en-US" sz="4000" b="1" dirty="0" err="1" smtClean="0"/>
              <a:t>Baikalskaya</a:t>
            </a:r>
            <a:r>
              <a:rPr lang="en-US" sz="4000" b="1" dirty="0" smtClean="0"/>
              <a:t> Railway</a:t>
            </a:r>
            <a:endParaRPr lang="en-US" sz="4000" b="1" dirty="0"/>
          </a:p>
        </p:txBody>
      </p:sp>
      <p:sp>
        <p:nvSpPr>
          <p:cNvPr id="56323" name="Rectangle 3"/>
          <p:cNvSpPr>
            <a:spLocks noGrp="1" noChangeArrowheads="1"/>
          </p:cNvSpPr>
          <p:nvPr>
            <p:ph type="subTitle" idx="1"/>
          </p:nvPr>
        </p:nvSpPr>
        <p:spPr>
          <a:xfrm>
            <a:off x="2701925" y="3886200"/>
            <a:ext cx="4716514" cy="1752600"/>
          </a:xfrm>
        </p:spPr>
        <p:txBody>
          <a:bodyPr/>
          <a:lstStyle/>
          <a:p>
            <a:r>
              <a:rPr lang="en-US" dirty="0" smtClean="0"/>
              <a:t>Beautiful . . . </a:t>
            </a:r>
          </a:p>
          <a:p>
            <a:r>
              <a:rPr lang="en-US" dirty="0" smtClean="0"/>
              <a:t>Deepest in the world . . . </a:t>
            </a:r>
          </a:p>
          <a:p>
            <a:r>
              <a:rPr lang="en-US" dirty="0" smtClean="0"/>
              <a:t>Greatest volume in the world. . .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74" y="457608"/>
            <a:ext cx="8713217" cy="5825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912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1408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74" y="534938"/>
            <a:ext cx="8910329" cy="5851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3275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34"/>
          <a:stretch/>
        </p:blipFill>
        <p:spPr bwMode="auto">
          <a:xfrm>
            <a:off x="36365" y="0"/>
            <a:ext cx="910763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658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836"/>
          <a:stretch/>
        </p:blipFill>
        <p:spPr bwMode="auto">
          <a:xfrm>
            <a:off x="-1" y="0"/>
            <a:ext cx="92089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7035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Krugo</a:t>
            </a:r>
            <a:r>
              <a:rPr lang="en-US" dirty="0" smtClean="0"/>
              <a:t> </a:t>
            </a:r>
            <a:r>
              <a:rPr lang="en-US" dirty="0" err="1" smtClean="0"/>
              <a:t>baikalskaya</a:t>
            </a:r>
            <a:r>
              <a:rPr lang="en-US" dirty="0" smtClean="0"/>
              <a:t> </a:t>
            </a:r>
            <a:r>
              <a:rPr lang="en-US" dirty="0"/>
              <a:t>railway</a:t>
            </a:r>
          </a:p>
        </p:txBody>
      </p:sp>
      <p:sp>
        <p:nvSpPr>
          <p:cNvPr id="3" name="Text Placeholder 2"/>
          <p:cNvSpPr>
            <a:spLocks noGrp="1"/>
          </p:cNvSpPr>
          <p:nvPr>
            <p:ph type="body"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748" y="517882"/>
            <a:ext cx="6096000"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6636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Krugo-Baikalskaya</a:t>
            </a:r>
            <a:r>
              <a:rPr lang="en-US" b="1" dirty="0"/>
              <a:t> </a:t>
            </a:r>
            <a:r>
              <a:rPr lang="en-US" b="1" dirty="0" smtClean="0"/>
              <a:t>Railway </a:t>
            </a:r>
            <a:endParaRPr lang="en-US" b="1" dirty="0"/>
          </a:p>
        </p:txBody>
      </p:sp>
      <p:sp>
        <p:nvSpPr>
          <p:cNvPr id="3" name="Content Placeholder 2"/>
          <p:cNvSpPr>
            <a:spLocks noGrp="1"/>
          </p:cNvSpPr>
          <p:nvPr>
            <p:ph idx="1"/>
          </p:nvPr>
        </p:nvSpPr>
        <p:spPr/>
        <p:txBody>
          <a:bodyPr/>
          <a:lstStyle/>
          <a:p>
            <a:r>
              <a:rPr lang="en-US" sz="2800" dirty="0" err="1"/>
              <a:t>Krugo-Baikalskaya</a:t>
            </a:r>
            <a:r>
              <a:rPr lang="en-US" sz="2800" dirty="0"/>
              <a:t> railway is stretched along the southern coast of the lake Baikal for 260 km, from a source of the Angara river up to station </a:t>
            </a:r>
            <a:r>
              <a:rPr lang="en-US" sz="2800" dirty="0" err="1"/>
              <a:t>Mysovaya</a:t>
            </a:r>
            <a:r>
              <a:rPr lang="en-US" sz="2800" dirty="0"/>
              <a:t>. Its western site is especially unique. </a:t>
            </a:r>
            <a:r>
              <a:rPr lang="en-US" sz="2800" dirty="0" err="1"/>
              <a:t>Circum</a:t>
            </a:r>
            <a:r>
              <a:rPr lang="en-US" sz="2800" dirty="0"/>
              <a:t>-Baikal railway is 84 km of a rail way from the port Baikal up to the station </a:t>
            </a:r>
            <a:r>
              <a:rPr lang="en-US" sz="2800" dirty="0" err="1"/>
              <a:t>Kultuk</a:t>
            </a:r>
            <a:r>
              <a:rPr lang="en-US" sz="2800" dirty="0"/>
              <a:t>, 39 tunnels (the general long is 9 063 m), 16 stone galleries, about 400 bridges and viaducts, more than 200 retaining stone walls, tens kilometers of railway embankments.</a:t>
            </a:r>
          </a:p>
        </p:txBody>
      </p:sp>
    </p:spTree>
    <p:extLst>
      <p:ext uri="{BB962C8B-B14F-4D97-AF65-F5344CB8AC3E}">
        <p14:creationId xmlns:p14="http://schemas.microsoft.com/office/powerpoint/2010/main" val="2334542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58" y="26916"/>
            <a:ext cx="8450826" cy="683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5996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2638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19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718262" y="-1"/>
            <a:ext cx="6316662" cy="1179872"/>
          </a:xfrm>
        </p:spPr>
        <p:txBody>
          <a:bodyPr/>
          <a:lstStyle/>
          <a:p>
            <a:r>
              <a:rPr lang="en-US" dirty="0" smtClean="0"/>
              <a:t>Two First Places</a:t>
            </a:r>
            <a:endParaRPr lang="en-US" dirty="0"/>
          </a:p>
        </p:txBody>
      </p:sp>
      <p:sp>
        <p:nvSpPr>
          <p:cNvPr id="57347" name="Rectangle 3"/>
          <p:cNvSpPr>
            <a:spLocks noGrp="1" noChangeArrowheads="1"/>
          </p:cNvSpPr>
          <p:nvPr>
            <p:ph type="body" idx="1"/>
          </p:nvPr>
        </p:nvSpPr>
        <p:spPr>
          <a:xfrm>
            <a:off x="2256503" y="1445342"/>
            <a:ext cx="6763673" cy="5265174"/>
          </a:xfrm>
        </p:spPr>
        <p:txBody>
          <a:bodyPr/>
          <a:lstStyle/>
          <a:p>
            <a:r>
              <a:rPr lang="en-US" dirty="0"/>
              <a:t>Lake Baikal in southern Russia is the world's deepest lake. It is 5314 feet deep (1637 meters) and it's bottom is at 4215 feet (1285 meters) below sea level. This large lake is located in an active continental rift zone which is estimated to be widening at a rate of about 1 inch (2.5 centimeters) per year. Lake Baikal is the world's largest freshwater lake in terms of volume. It contains about 5521 cubic miles of water (23,000 cubic kilometers), or approximately 20% of Earth's fresh surface water. This is a volume of water approximately equivalent to all five of the North American Great Lakes combined.</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3564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391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4418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30" y="938630"/>
            <a:ext cx="8836127" cy="5049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4409768" y="162232"/>
            <a:ext cx="589935" cy="5073445"/>
          </a:xfrm>
          <a:prstGeom prst="straightConnector1">
            <a:avLst/>
          </a:prstGeom>
          <a:ln w="66675" cmpd="sng">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391" y="265470"/>
            <a:ext cx="5915093" cy="629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7010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28" y="496645"/>
            <a:ext cx="8781881" cy="5859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3589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56" y="0"/>
            <a:ext cx="92521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505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30" y="501441"/>
            <a:ext cx="8782112" cy="58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587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2125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1275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russia map 1">
  <a:themeElements>
    <a:clrScheme name="Office Theme 2">
      <a:dk1>
        <a:srgbClr val="333333"/>
      </a:dk1>
      <a:lt1>
        <a:srgbClr val="FFFFFF"/>
      </a:lt1>
      <a:dk2>
        <a:srgbClr val="CC0000"/>
      </a:dk2>
      <a:lt2>
        <a:srgbClr val="FFFFFF"/>
      </a:lt2>
      <a:accent1>
        <a:srgbClr val="FFB3E0"/>
      </a:accent1>
      <a:accent2>
        <a:srgbClr val="FFC77A"/>
      </a:accent2>
      <a:accent3>
        <a:srgbClr val="E2AAAA"/>
      </a:accent3>
      <a:accent4>
        <a:srgbClr val="DADADA"/>
      </a:accent4>
      <a:accent5>
        <a:srgbClr val="FFD6ED"/>
      </a:accent5>
      <a:accent6>
        <a:srgbClr val="E7B46E"/>
      </a:accent6>
      <a:hlink>
        <a:srgbClr val="FF9999"/>
      </a:hlink>
      <a:folHlink>
        <a:srgbClr val="FFA78C"/>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333333"/>
        </a:dk1>
        <a:lt1>
          <a:srgbClr val="FFFFFF"/>
        </a:lt1>
        <a:dk2>
          <a:srgbClr val="CC0000"/>
        </a:dk2>
        <a:lt2>
          <a:srgbClr val="FFFFFF"/>
        </a:lt2>
        <a:accent1>
          <a:srgbClr val="FF8080"/>
        </a:accent1>
        <a:accent2>
          <a:srgbClr val="FF9CA9"/>
        </a:accent2>
        <a:accent3>
          <a:srgbClr val="E2AAAA"/>
        </a:accent3>
        <a:accent4>
          <a:srgbClr val="DADADA"/>
        </a:accent4>
        <a:accent5>
          <a:srgbClr val="FFC0C0"/>
        </a:accent5>
        <a:accent6>
          <a:srgbClr val="E78D99"/>
        </a:accent6>
        <a:hlink>
          <a:srgbClr val="F0C9C9"/>
        </a:hlink>
        <a:folHlink>
          <a:srgbClr val="FFB5B5"/>
        </a:folHlink>
      </a:clrScheme>
      <a:clrMap bg1="dk2" tx1="lt1" bg2="dk1" tx2="lt2" accent1="accent1" accent2="accent2" accent3="accent3" accent4="accent4" accent5="accent5" accent6="accent6" hlink="hlink" folHlink="folHlink"/>
    </a:extraClrScheme>
    <a:extraClrScheme>
      <a:clrScheme name="Office Theme 2">
        <a:dk1>
          <a:srgbClr val="333333"/>
        </a:dk1>
        <a:lt1>
          <a:srgbClr val="FFFFFF"/>
        </a:lt1>
        <a:dk2>
          <a:srgbClr val="CC0000"/>
        </a:dk2>
        <a:lt2>
          <a:srgbClr val="FFFFFF"/>
        </a:lt2>
        <a:accent1>
          <a:srgbClr val="FFB3E0"/>
        </a:accent1>
        <a:accent2>
          <a:srgbClr val="FFC77A"/>
        </a:accent2>
        <a:accent3>
          <a:srgbClr val="E2AAAA"/>
        </a:accent3>
        <a:accent4>
          <a:srgbClr val="DADADA"/>
        </a:accent4>
        <a:accent5>
          <a:srgbClr val="FFD6ED"/>
        </a:accent5>
        <a:accent6>
          <a:srgbClr val="E7B46E"/>
        </a:accent6>
        <a:hlink>
          <a:srgbClr val="FF9999"/>
        </a:hlink>
        <a:folHlink>
          <a:srgbClr val="FFA78C"/>
        </a:folHlink>
      </a:clrScheme>
      <a:clrMap bg1="dk2" tx1="lt1" bg2="dk1" tx2="lt2" accent1="accent1" accent2="accent2" accent3="accent3" accent4="accent4" accent5="accent5" accent6="accent6" hlink="hlink" folHlink="folHlink"/>
    </a:extraClrScheme>
    <a:extraClrScheme>
      <a:clrScheme name="Office Theme 3">
        <a:dk1>
          <a:srgbClr val="333333"/>
        </a:dk1>
        <a:lt1>
          <a:srgbClr val="FFFFFF"/>
        </a:lt1>
        <a:dk2>
          <a:srgbClr val="CC0000"/>
        </a:dk2>
        <a:lt2>
          <a:srgbClr val="FFFFFF"/>
        </a:lt2>
        <a:accent1>
          <a:srgbClr val="FFB3B3"/>
        </a:accent1>
        <a:accent2>
          <a:srgbClr val="D2ED8C"/>
        </a:accent2>
        <a:accent3>
          <a:srgbClr val="E2AAAA"/>
        </a:accent3>
        <a:accent4>
          <a:srgbClr val="DADADA"/>
        </a:accent4>
        <a:accent5>
          <a:srgbClr val="FFD6D6"/>
        </a:accent5>
        <a:accent6>
          <a:srgbClr val="BED77E"/>
        </a:accent6>
        <a:hlink>
          <a:srgbClr val="BEE9F4"/>
        </a:hlink>
        <a:folHlink>
          <a:srgbClr val="FFD28E"/>
        </a:folHlink>
      </a:clrScheme>
      <a:clrMap bg1="dk2" tx1="lt1" bg2="dk1" tx2="lt2" accent1="accent1" accent2="accent2" accent3="accent3" accent4="accent4" accent5="accent5" accent6="accent6" hlink="hlink" folHlink="folHlink"/>
    </a:extraClrScheme>
    <a:extraClrScheme>
      <a:clrScheme name="Office Theme 4">
        <a:dk1>
          <a:srgbClr val="333333"/>
        </a:dk1>
        <a:lt1>
          <a:srgbClr val="FFFFFF"/>
        </a:lt1>
        <a:dk2>
          <a:srgbClr val="CC0000"/>
        </a:dk2>
        <a:lt2>
          <a:srgbClr val="FFFFFF"/>
        </a:lt2>
        <a:accent1>
          <a:srgbClr val="FFE47A"/>
        </a:accent1>
        <a:accent2>
          <a:srgbClr val="FFB3B3"/>
        </a:accent2>
        <a:accent3>
          <a:srgbClr val="E2AAAA"/>
        </a:accent3>
        <a:accent4>
          <a:srgbClr val="DADADA"/>
        </a:accent4>
        <a:accent5>
          <a:srgbClr val="FFEFBE"/>
        </a:accent5>
        <a:accent6>
          <a:srgbClr val="E7A2A2"/>
        </a:accent6>
        <a:hlink>
          <a:srgbClr val="A0F3A0"/>
        </a:hlink>
        <a:folHlink>
          <a:srgbClr val="D8D1F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FF8080"/>
        </a:accent1>
        <a:accent2>
          <a:srgbClr val="FF9CA9"/>
        </a:accent2>
        <a:accent3>
          <a:srgbClr val="FFFFFF"/>
        </a:accent3>
        <a:accent4>
          <a:srgbClr val="000000"/>
        </a:accent4>
        <a:accent5>
          <a:srgbClr val="FFC0C0"/>
        </a:accent5>
        <a:accent6>
          <a:srgbClr val="E78D99"/>
        </a:accent6>
        <a:hlink>
          <a:srgbClr val="F0C9C9"/>
        </a:hlink>
        <a:folHlink>
          <a:srgbClr val="FFB5B5"/>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FFB3E0"/>
        </a:accent1>
        <a:accent2>
          <a:srgbClr val="FFC77A"/>
        </a:accent2>
        <a:accent3>
          <a:srgbClr val="FFFFFF"/>
        </a:accent3>
        <a:accent4>
          <a:srgbClr val="000000"/>
        </a:accent4>
        <a:accent5>
          <a:srgbClr val="FFD6ED"/>
        </a:accent5>
        <a:accent6>
          <a:srgbClr val="E7B46E"/>
        </a:accent6>
        <a:hlink>
          <a:srgbClr val="FF9999"/>
        </a:hlink>
        <a:folHlink>
          <a:srgbClr val="FFA78C"/>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FFB3B3"/>
        </a:accent1>
        <a:accent2>
          <a:srgbClr val="D2ED8C"/>
        </a:accent2>
        <a:accent3>
          <a:srgbClr val="FFFFFF"/>
        </a:accent3>
        <a:accent4>
          <a:srgbClr val="000000"/>
        </a:accent4>
        <a:accent5>
          <a:srgbClr val="FFD6D6"/>
        </a:accent5>
        <a:accent6>
          <a:srgbClr val="BED77E"/>
        </a:accent6>
        <a:hlink>
          <a:srgbClr val="BEE9F4"/>
        </a:hlink>
        <a:folHlink>
          <a:srgbClr val="FFD28E"/>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FFE47A"/>
        </a:accent1>
        <a:accent2>
          <a:srgbClr val="FFB3B3"/>
        </a:accent2>
        <a:accent3>
          <a:srgbClr val="FFFFFF"/>
        </a:accent3>
        <a:accent4>
          <a:srgbClr val="000000"/>
        </a:accent4>
        <a:accent5>
          <a:srgbClr val="FFEFBE"/>
        </a:accent5>
        <a:accent6>
          <a:srgbClr val="E7A2A2"/>
        </a:accent6>
        <a:hlink>
          <a:srgbClr val="A0F3A0"/>
        </a:hlink>
        <a:folHlink>
          <a:srgbClr val="D8D1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333333"/>
      </a:dk1>
      <a:lt1>
        <a:srgbClr val="FFFFFF"/>
      </a:lt1>
      <a:dk2>
        <a:srgbClr val="CC0000"/>
      </a:dk2>
      <a:lt2>
        <a:srgbClr val="FFFFFF"/>
      </a:lt2>
      <a:accent1>
        <a:srgbClr val="FFB3E0"/>
      </a:accent1>
      <a:accent2>
        <a:srgbClr val="FFC77A"/>
      </a:accent2>
      <a:accent3>
        <a:srgbClr val="E2AAAA"/>
      </a:accent3>
      <a:accent4>
        <a:srgbClr val="DADADA"/>
      </a:accent4>
      <a:accent5>
        <a:srgbClr val="FFD6ED"/>
      </a:accent5>
      <a:accent6>
        <a:srgbClr val="E7B46E"/>
      </a:accent6>
      <a:hlink>
        <a:srgbClr val="FF9999"/>
      </a:hlink>
      <a:folHlink>
        <a:srgbClr val="FFA78C"/>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CC0000"/>
        </a:dk2>
        <a:lt2>
          <a:srgbClr val="FFFFFF"/>
        </a:lt2>
        <a:accent1>
          <a:srgbClr val="FF8080"/>
        </a:accent1>
        <a:accent2>
          <a:srgbClr val="FF9CA9"/>
        </a:accent2>
        <a:accent3>
          <a:srgbClr val="E2AAAA"/>
        </a:accent3>
        <a:accent4>
          <a:srgbClr val="DADADA"/>
        </a:accent4>
        <a:accent5>
          <a:srgbClr val="FFC0C0"/>
        </a:accent5>
        <a:accent6>
          <a:srgbClr val="E78D99"/>
        </a:accent6>
        <a:hlink>
          <a:srgbClr val="F0C9C9"/>
        </a:hlink>
        <a:folHlink>
          <a:srgbClr val="FFB5B5"/>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CC0000"/>
        </a:dk2>
        <a:lt2>
          <a:srgbClr val="FFFFFF"/>
        </a:lt2>
        <a:accent1>
          <a:srgbClr val="FFB3E0"/>
        </a:accent1>
        <a:accent2>
          <a:srgbClr val="FFC77A"/>
        </a:accent2>
        <a:accent3>
          <a:srgbClr val="E2AAAA"/>
        </a:accent3>
        <a:accent4>
          <a:srgbClr val="DADADA"/>
        </a:accent4>
        <a:accent5>
          <a:srgbClr val="FFD6ED"/>
        </a:accent5>
        <a:accent6>
          <a:srgbClr val="E7B46E"/>
        </a:accent6>
        <a:hlink>
          <a:srgbClr val="FF9999"/>
        </a:hlink>
        <a:folHlink>
          <a:srgbClr val="FFA78C"/>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CC0000"/>
        </a:dk2>
        <a:lt2>
          <a:srgbClr val="FFFFFF"/>
        </a:lt2>
        <a:accent1>
          <a:srgbClr val="FFB3B3"/>
        </a:accent1>
        <a:accent2>
          <a:srgbClr val="D2ED8C"/>
        </a:accent2>
        <a:accent3>
          <a:srgbClr val="E2AAAA"/>
        </a:accent3>
        <a:accent4>
          <a:srgbClr val="DADADA"/>
        </a:accent4>
        <a:accent5>
          <a:srgbClr val="FFD6D6"/>
        </a:accent5>
        <a:accent6>
          <a:srgbClr val="BED77E"/>
        </a:accent6>
        <a:hlink>
          <a:srgbClr val="BEE9F4"/>
        </a:hlink>
        <a:folHlink>
          <a:srgbClr val="FFD28E"/>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CC0000"/>
        </a:dk2>
        <a:lt2>
          <a:srgbClr val="FFFFFF"/>
        </a:lt2>
        <a:accent1>
          <a:srgbClr val="FFE47A"/>
        </a:accent1>
        <a:accent2>
          <a:srgbClr val="FFB3B3"/>
        </a:accent2>
        <a:accent3>
          <a:srgbClr val="E2AAAA"/>
        </a:accent3>
        <a:accent4>
          <a:srgbClr val="DADADA"/>
        </a:accent4>
        <a:accent5>
          <a:srgbClr val="FFEFBE"/>
        </a:accent5>
        <a:accent6>
          <a:srgbClr val="E7A2A2"/>
        </a:accent6>
        <a:hlink>
          <a:srgbClr val="A0F3A0"/>
        </a:hlink>
        <a:folHlink>
          <a:srgbClr val="D8D1FF"/>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FF8080"/>
        </a:accent1>
        <a:accent2>
          <a:srgbClr val="FF9CA9"/>
        </a:accent2>
        <a:accent3>
          <a:srgbClr val="FFFFFF"/>
        </a:accent3>
        <a:accent4>
          <a:srgbClr val="000000"/>
        </a:accent4>
        <a:accent5>
          <a:srgbClr val="FFC0C0"/>
        </a:accent5>
        <a:accent6>
          <a:srgbClr val="E78D99"/>
        </a:accent6>
        <a:hlink>
          <a:srgbClr val="F0C9C9"/>
        </a:hlink>
        <a:folHlink>
          <a:srgbClr val="FFB5B5"/>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FFB3E0"/>
        </a:accent1>
        <a:accent2>
          <a:srgbClr val="FFC77A"/>
        </a:accent2>
        <a:accent3>
          <a:srgbClr val="FFFFFF"/>
        </a:accent3>
        <a:accent4>
          <a:srgbClr val="000000"/>
        </a:accent4>
        <a:accent5>
          <a:srgbClr val="FFD6ED"/>
        </a:accent5>
        <a:accent6>
          <a:srgbClr val="E7B46E"/>
        </a:accent6>
        <a:hlink>
          <a:srgbClr val="FF9999"/>
        </a:hlink>
        <a:folHlink>
          <a:srgbClr val="FFA78C"/>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FFB3B3"/>
        </a:accent1>
        <a:accent2>
          <a:srgbClr val="D2ED8C"/>
        </a:accent2>
        <a:accent3>
          <a:srgbClr val="FFFFFF"/>
        </a:accent3>
        <a:accent4>
          <a:srgbClr val="000000"/>
        </a:accent4>
        <a:accent5>
          <a:srgbClr val="FFD6D6"/>
        </a:accent5>
        <a:accent6>
          <a:srgbClr val="BED77E"/>
        </a:accent6>
        <a:hlink>
          <a:srgbClr val="BEE9F4"/>
        </a:hlink>
        <a:folHlink>
          <a:srgbClr val="FFD28E"/>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FFE47A"/>
        </a:accent1>
        <a:accent2>
          <a:srgbClr val="FFB3B3"/>
        </a:accent2>
        <a:accent3>
          <a:srgbClr val="FFFFFF"/>
        </a:accent3>
        <a:accent4>
          <a:srgbClr val="000000"/>
        </a:accent4>
        <a:accent5>
          <a:srgbClr val="FFEFBE"/>
        </a:accent5>
        <a:accent6>
          <a:srgbClr val="E7A2A2"/>
        </a:accent6>
        <a:hlink>
          <a:srgbClr val="A0F3A0"/>
        </a:hlink>
        <a:folHlink>
          <a:srgbClr val="D8D1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russia map 1</Template>
  <TotalTime>64</TotalTime>
  <Words>240</Words>
  <Application>Microsoft Office PowerPoint</Application>
  <PresentationFormat>On-screen Show (4:3)</PresentationFormat>
  <Paragraphs>9</Paragraphs>
  <Slides>22</Slides>
  <Notes>0</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russia map 1</vt:lpstr>
      <vt:lpstr>1_Default Design</vt:lpstr>
      <vt:lpstr>Lake Baikal, Siberia &amp; Krugo Baikalskaya Railway</vt:lpstr>
      <vt:lpstr>Two First Places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Krugo baikalskaya railway</vt:lpstr>
      <vt:lpstr>Krugo-Baikalskaya Railway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Lake Baikal, Siberia &amp; Krugo Baikalskaya Railway</dc:title>
  <dc:creator>Joe</dc:creator>
  <cp:lastModifiedBy>Joe</cp:lastModifiedBy>
  <cp:revision>1</cp:revision>
  <dcterms:created xsi:type="dcterms:W3CDTF">2010-09-07T19:37:03Z</dcterms:created>
  <dcterms:modified xsi:type="dcterms:W3CDTF">2010-09-07T20:41:53Z</dcterms:modified>
</cp:coreProperties>
</file>