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103"/>
  </p:notesMasterIdLst>
  <p:sldIdLst>
    <p:sldId id="256" r:id="rId3"/>
    <p:sldId id="257" r:id="rId4"/>
    <p:sldId id="260" r:id="rId5"/>
    <p:sldId id="266" r:id="rId6"/>
    <p:sldId id="277" r:id="rId7"/>
    <p:sldId id="267" r:id="rId8"/>
    <p:sldId id="258" r:id="rId9"/>
    <p:sldId id="265" r:id="rId10"/>
    <p:sldId id="259" r:id="rId11"/>
    <p:sldId id="261" r:id="rId12"/>
    <p:sldId id="262" r:id="rId13"/>
    <p:sldId id="263" r:id="rId14"/>
    <p:sldId id="264" r:id="rId15"/>
    <p:sldId id="321" r:id="rId16"/>
    <p:sldId id="325" r:id="rId17"/>
    <p:sldId id="327" r:id="rId18"/>
    <p:sldId id="326" r:id="rId19"/>
    <p:sldId id="323" r:id="rId20"/>
    <p:sldId id="346" r:id="rId21"/>
    <p:sldId id="324" r:id="rId22"/>
    <p:sldId id="352" r:id="rId23"/>
    <p:sldId id="322" r:id="rId24"/>
    <p:sldId id="339" r:id="rId25"/>
    <p:sldId id="278" r:id="rId26"/>
    <p:sldId id="279" r:id="rId27"/>
    <p:sldId id="280" r:id="rId28"/>
    <p:sldId id="281" r:id="rId29"/>
    <p:sldId id="282" r:id="rId30"/>
    <p:sldId id="283" r:id="rId31"/>
    <p:sldId id="284" r:id="rId32"/>
    <p:sldId id="285" r:id="rId33"/>
    <p:sldId id="286" r:id="rId34"/>
    <p:sldId id="338" r:id="rId35"/>
    <p:sldId id="354" r:id="rId36"/>
    <p:sldId id="355" r:id="rId37"/>
    <p:sldId id="288" r:id="rId38"/>
    <p:sldId id="287" r:id="rId39"/>
    <p:sldId id="350" r:id="rId40"/>
    <p:sldId id="345" r:id="rId41"/>
    <p:sldId id="330" r:id="rId42"/>
    <p:sldId id="331" r:id="rId43"/>
    <p:sldId id="337" r:id="rId44"/>
    <p:sldId id="340" r:id="rId45"/>
    <p:sldId id="332" r:id="rId46"/>
    <p:sldId id="333" r:id="rId47"/>
    <p:sldId id="336" r:id="rId48"/>
    <p:sldId id="347" r:id="rId49"/>
    <p:sldId id="348" r:id="rId50"/>
    <p:sldId id="349" r:id="rId51"/>
    <p:sldId id="299" r:id="rId52"/>
    <p:sldId id="300" r:id="rId53"/>
    <p:sldId id="301" r:id="rId54"/>
    <p:sldId id="268" r:id="rId55"/>
    <p:sldId id="290" r:id="rId56"/>
    <p:sldId id="291" r:id="rId57"/>
    <p:sldId id="292" r:id="rId58"/>
    <p:sldId id="334" r:id="rId59"/>
    <p:sldId id="293" r:id="rId60"/>
    <p:sldId id="294" r:id="rId61"/>
    <p:sldId id="296" r:id="rId62"/>
    <p:sldId id="297" r:id="rId63"/>
    <p:sldId id="298" r:id="rId64"/>
    <p:sldId id="328" r:id="rId65"/>
    <p:sldId id="329" r:id="rId66"/>
    <p:sldId id="318" r:id="rId67"/>
    <p:sldId id="320" r:id="rId68"/>
    <p:sldId id="317" r:id="rId69"/>
    <p:sldId id="319" r:id="rId70"/>
    <p:sldId id="335" r:id="rId71"/>
    <p:sldId id="342" r:id="rId72"/>
    <p:sldId id="344" r:id="rId73"/>
    <p:sldId id="302" r:id="rId74"/>
    <p:sldId id="303" r:id="rId75"/>
    <p:sldId id="304" r:id="rId76"/>
    <p:sldId id="305" r:id="rId77"/>
    <p:sldId id="306" r:id="rId78"/>
    <p:sldId id="312" r:id="rId79"/>
    <p:sldId id="307" r:id="rId80"/>
    <p:sldId id="308" r:id="rId81"/>
    <p:sldId id="309" r:id="rId82"/>
    <p:sldId id="310" r:id="rId83"/>
    <p:sldId id="311" r:id="rId84"/>
    <p:sldId id="313" r:id="rId85"/>
    <p:sldId id="314" r:id="rId86"/>
    <p:sldId id="315" r:id="rId87"/>
    <p:sldId id="316" r:id="rId88"/>
    <p:sldId id="270" r:id="rId89"/>
    <p:sldId id="343" r:id="rId90"/>
    <p:sldId id="269" r:id="rId91"/>
    <p:sldId id="271" r:id="rId92"/>
    <p:sldId id="272" r:id="rId93"/>
    <p:sldId id="341" r:id="rId94"/>
    <p:sldId id="353" r:id="rId95"/>
    <p:sldId id="273" r:id="rId96"/>
    <p:sldId id="289" r:id="rId97"/>
    <p:sldId id="295" r:id="rId98"/>
    <p:sldId id="351" r:id="rId99"/>
    <p:sldId id="274" r:id="rId100"/>
    <p:sldId id="275" r:id="rId101"/>
    <p:sldId id="276" r:id="rId10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0"/>
    <p:restoredTop sz="94600"/>
  </p:normalViewPr>
  <p:slideViewPr>
    <p:cSldViewPr snapToGrid="0">
      <p:cViewPr varScale="1">
        <p:scale>
          <a:sx n="68" d="100"/>
          <a:sy n="68" d="100"/>
        </p:scale>
        <p:origin x="-900"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07" Type="http://schemas.openxmlformats.org/officeDocument/2006/relationships/tableStyles" Target="tableStyles.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0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076"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4A698B2F-1121-4E03-B6F9-17CCCA5626CA}" type="slidenum">
              <a:rPr lang="en-US"/>
              <a:pPr/>
              <a:t>‹#›</a:t>
            </a:fld>
            <a:endParaRPr lang="en-US"/>
          </a:p>
        </p:txBody>
      </p:sp>
    </p:spTree>
    <p:extLst>
      <p:ext uri="{BB962C8B-B14F-4D97-AF65-F5344CB8AC3E}">
        <p14:creationId xmlns:p14="http://schemas.microsoft.com/office/powerpoint/2010/main" val="76250770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ctrTitle"/>
            <p:custDataLst>
              <p:tags r:id="rId1"/>
            </p:custDataLst>
          </p:nvPr>
        </p:nvSpPr>
        <p:spPr>
          <a:xfrm>
            <a:off x="2701925" y="2130425"/>
            <a:ext cx="4800600" cy="1470025"/>
          </a:xfrm>
        </p:spPr>
        <p:txBody>
          <a:bodyPr/>
          <a:lstStyle>
            <a:lvl1pPr>
              <a:buClr>
                <a:srgbClr val="FFFFFF"/>
              </a:buClr>
              <a:defRPr/>
            </a:lvl1pPr>
          </a:lstStyle>
          <a:p>
            <a:pPr lvl="0"/>
            <a:r>
              <a:rPr lang="en-US" noProof="0" smtClean="0"/>
              <a:t>Click to edit Master title style</a:t>
            </a:r>
          </a:p>
        </p:txBody>
      </p:sp>
      <p:sp>
        <p:nvSpPr>
          <p:cNvPr id="59395" name="Rectangle 3"/>
          <p:cNvSpPr>
            <a:spLocks noGrp="1" noChangeArrowheads="1"/>
          </p:cNvSpPr>
          <p:nvPr>
            <p:ph type="subTitle" idx="1"/>
            <p:custDataLst>
              <p:tags r:id="rId2"/>
            </p:custDataLst>
          </p:nvPr>
        </p:nvSpPr>
        <p:spPr>
          <a:xfrm>
            <a:off x="2701925" y="3886200"/>
            <a:ext cx="4114800" cy="1752600"/>
          </a:xfrm>
        </p:spPr>
        <p:txBody>
          <a:bodyPr/>
          <a:lstStyle>
            <a:lvl1pPr marL="0" indent="0">
              <a:buClr>
                <a:srgbClr val="FFFFFF"/>
              </a:buClr>
              <a:buFontTx/>
              <a:buNone/>
              <a:defRPr/>
            </a:lvl1pPr>
          </a:lstStyle>
          <a:p>
            <a:pPr lvl="0"/>
            <a:r>
              <a:rPr lang="en-US" noProof="0" smtClean="0"/>
              <a:t>Click to edit Master subtitle style</a:t>
            </a:r>
          </a:p>
        </p:txBody>
      </p:sp>
      <p:sp>
        <p:nvSpPr>
          <p:cNvPr id="59396" name="Rectangle 4"/>
          <p:cNvSpPr>
            <a:spLocks noGrp="1" noChangeArrowheads="1"/>
          </p:cNvSpPr>
          <p:nvPr>
            <p:ph type="dt" sz="half" idx="2"/>
          </p:nvPr>
        </p:nvSpPr>
        <p:spPr/>
        <p:txBody>
          <a:bodyPr/>
          <a:lstStyle>
            <a:lvl1pPr>
              <a:defRPr/>
            </a:lvl1pPr>
          </a:lstStyle>
          <a:p>
            <a:endParaRPr lang="en-US"/>
          </a:p>
        </p:txBody>
      </p:sp>
      <p:sp>
        <p:nvSpPr>
          <p:cNvPr id="59397" name="Rectangle 5"/>
          <p:cNvSpPr>
            <a:spLocks noGrp="1" noChangeArrowheads="1"/>
          </p:cNvSpPr>
          <p:nvPr>
            <p:ph type="ftr" sz="quarter" idx="3"/>
          </p:nvPr>
        </p:nvSpPr>
        <p:spPr/>
        <p:txBody>
          <a:bodyPr/>
          <a:lstStyle>
            <a:lvl1pPr>
              <a:defRPr/>
            </a:lvl1pPr>
          </a:lstStyle>
          <a:p>
            <a:endParaRPr lang="en-US"/>
          </a:p>
        </p:txBody>
      </p:sp>
      <p:sp>
        <p:nvSpPr>
          <p:cNvPr id="59398" name="Rectangle 6"/>
          <p:cNvSpPr>
            <a:spLocks noGrp="1" noChangeArrowheads="1"/>
          </p:cNvSpPr>
          <p:nvPr>
            <p:ph type="sldNum" sz="quarter" idx="4"/>
          </p:nvPr>
        </p:nvSpPr>
        <p:spPr/>
        <p:txBody>
          <a:bodyPr/>
          <a:lstStyle>
            <a:lvl1pPr>
              <a:defRPr/>
            </a:lvl1pPr>
          </a:lstStyle>
          <a:p>
            <a:fld id="{BE05A68C-21CB-4304-8BFA-D1182B55751A}"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08B1C36-0363-4DFE-B86E-928B53FC7224}" type="slidenum">
              <a:rPr lang="en-US"/>
              <a:pPr/>
              <a:t>‹#›</a:t>
            </a:fld>
            <a:endParaRPr lang="en-US"/>
          </a:p>
        </p:txBody>
      </p:sp>
    </p:spTree>
    <p:extLst>
      <p:ext uri="{BB962C8B-B14F-4D97-AF65-F5344CB8AC3E}">
        <p14:creationId xmlns:p14="http://schemas.microsoft.com/office/powerpoint/2010/main" val="55987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9025" y="274638"/>
            <a:ext cx="158115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693988" y="274638"/>
            <a:ext cx="459263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37A03FB-D3F3-4282-9F52-71F87D7953EA}" type="slidenum">
              <a:rPr lang="en-US"/>
              <a:pPr/>
              <a:t>‹#›</a:t>
            </a:fld>
            <a:endParaRPr lang="en-US"/>
          </a:p>
        </p:txBody>
      </p:sp>
    </p:spTree>
    <p:extLst>
      <p:ext uri="{BB962C8B-B14F-4D97-AF65-F5344CB8AC3E}">
        <p14:creationId xmlns:p14="http://schemas.microsoft.com/office/powerpoint/2010/main" val="25111355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563" name="Rectangle 3"/>
          <p:cNvSpPr>
            <a:spLocks noGrp="1" noChangeArrowheads="1"/>
          </p:cNvSpPr>
          <p:nvPr>
            <p:ph type="ctrTitle"/>
            <p:custDataLst>
              <p:tags r:id="rId1"/>
            </p:custDataLst>
          </p:nvPr>
        </p:nvSpPr>
        <p:spPr>
          <a:xfrm>
            <a:off x="455613" y="2130425"/>
            <a:ext cx="7313612" cy="1470025"/>
          </a:xfrm>
        </p:spPr>
        <p:txBody>
          <a:bodyPr/>
          <a:lstStyle>
            <a:lvl1pPr>
              <a:defRPr/>
            </a:lvl1pPr>
          </a:lstStyle>
          <a:p>
            <a:pPr lvl="0"/>
            <a:r>
              <a:rPr lang="en-US" noProof="0" smtClean="0"/>
              <a:t>Click to edit Master title style</a:t>
            </a:r>
          </a:p>
        </p:txBody>
      </p:sp>
      <p:sp>
        <p:nvSpPr>
          <p:cNvPr id="66564" name="Rectangle 4"/>
          <p:cNvSpPr>
            <a:spLocks noGrp="1" noChangeArrowheads="1"/>
          </p:cNvSpPr>
          <p:nvPr>
            <p:ph type="subTitle" idx="1"/>
            <p:custDataLst>
              <p:tags r:id="rId2"/>
            </p:custDataLst>
          </p:nvPr>
        </p:nvSpPr>
        <p:spPr>
          <a:xfrm>
            <a:off x="455613" y="3886200"/>
            <a:ext cx="7313612" cy="1752600"/>
          </a:xfrm>
        </p:spPr>
        <p:txBody>
          <a:bodyPr/>
          <a:lstStyle>
            <a:lvl1pPr marL="0" indent="0">
              <a:buClr>
                <a:srgbClr val="FFFFFF"/>
              </a:buClr>
              <a:buFontTx/>
              <a:buNone/>
              <a:defRPr/>
            </a:lvl1pPr>
          </a:lstStyle>
          <a:p>
            <a:pPr lvl="0"/>
            <a:r>
              <a:rPr lang="en-US" noProof="0" smtClean="0"/>
              <a:t>Click to edit Master subtitle style</a:t>
            </a:r>
          </a:p>
        </p:txBody>
      </p:sp>
      <p:sp>
        <p:nvSpPr>
          <p:cNvPr id="66565" name="Rectangle 5"/>
          <p:cNvSpPr>
            <a:spLocks noGrp="1" noChangeArrowheads="1"/>
          </p:cNvSpPr>
          <p:nvPr>
            <p:ph type="dt" sz="half" idx="2"/>
          </p:nvPr>
        </p:nvSpPr>
        <p:spPr/>
        <p:txBody>
          <a:bodyPr/>
          <a:lstStyle>
            <a:lvl1pPr>
              <a:defRPr/>
            </a:lvl1pPr>
          </a:lstStyle>
          <a:p>
            <a:endParaRPr lang="en-US"/>
          </a:p>
        </p:txBody>
      </p:sp>
      <p:sp>
        <p:nvSpPr>
          <p:cNvPr id="66566" name="Rectangle 6"/>
          <p:cNvSpPr>
            <a:spLocks noGrp="1" noChangeArrowheads="1"/>
          </p:cNvSpPr>
          <p:nvPr>
            <p:ph type="ftr" sz="quarter" idx="3"/>
          </p:nvPr>
        </p:nvSpPr>
        <p:spPr/>
        <p:txBody>
          <a:bodyPr/>
          <a:lstStyle>
            <a:lvl1pPr>
              <a:defRPr/>
            </a:lvl1pPr>
          </a:lstStyle>
          <a:p>
            <a:endParaRPr lang="en-US"/>
          </a:p>
        </p:txBody>
      </p:sp>
      <p:sp>
        <p:nvSpPr>
          <p:cNvPr id="66567" name="Rectangle 7"/>
          <p:cNvSpPr>
            <a:spLocks noGrp="1" noChangeArrowheads="1"/>
          </p:cNvSpPr>
          <p:nvPr>
            <p:ph type="sldNum" sz="quarter" idx="4"/>
          </p:nvPr>
        </p:nvSpPr>
        <p:spPr/>
        <p:txBody>
          <a:bodyPr/>
          <a:lstStyle>
            <a:lvl1pPr>
              <a:defRPr/>
            </a:lvl1pPr>
          </a:lstStyle>
          <a:p>
            <a:fld id="{06F91D91-D9A5-41B1-9B63-1DC5DA0F8DF6}"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B3A1669-DB30-45DD-BAF0-EAD49D2683D9}" type="slidenum">
              <a:rPr lang="en-US"/>
              <a:pPr/>
              <a:t>‹#›</a:t>
            </a:fld>
            <a:endParaRPr lang="en-US"/>
          </a:p>
        </p:txBody>
      </p:sp>
    </p:spTree>
    <p:extLst>
      <p:ext uri="{BB962C8B-B14F-4D97-AF65-F5344CB8AC3E}">
        <p14:creationId xmlns:p14="http://schemas.microsoft.com/office/powerpoint/2010/main" val="39004843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6252706-F19A-4423-9E18-874F2C6EB395}" type="slidenum">
              <a:rPr lang="en-US"/>
              <a:pPr/>
              <a:t>‹#›</a:t>
            </a:fld>
            <a:endParaRPr lang="en-US"/>
          </a:p>
        </p:txBody>
      </p:sp>
    </p:spTree>
    <p:extLst>
      <p:ext uri="{BB962C8B-B14F-4D97-AF65-F5344CB8AC3E}">
        <p14:creationId xmlns:p14="http://schemas.microsoft.com/office/powerpoint/2010/main" val="33390494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600200"/>
            <a:ext cx="40370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600200"/>
            <a:ext cx="40370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4DA1748-4238-481F-9D5F-1BABDB8D32D2}" type="slidenum">
              <a:rPr lang="en-US"/>
              <a:pPr/>
              <a:t>‹#›</a:t>
            </a:fld>
            <a:endParaRPr lang="en-US"/>
          </a:p>
        </p:txBody>
      </p:sp>
    </p:spTree>
    <p:extLst>
      <p:ext uri="{BB962C8B-B14F-4D97-AF65-F5344CB8AC3E}">
        <p14:creationId xmlns:p14="http://schemas.microsoft.com/office/powerpoint/2010/main" val="4155620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92C22123-AFBC-4DF3-8597-AFF795123746}" type="slidenum">
              <a:rPr lang="en-US"/>
              <a:pPr/>
              <a:t>‹#›</a:t>
            </a:fld>
            <a:endParaRPr lang="en-US"/>
          </a:p>
        </p:txBody>
      </p:sp>
    </p:spTree>
    <p:extLst>
      <p:ext uri="{BB962C8B-B14F-4D97-AF65-F5344CB8AC3E}">
        <p14:creationId xmlns:p14="http://schemas.microsoft.com/office/powerpoint/2010/main" val="13889784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08A8D5A9-31D8-4FF0-A1C0-40976B72C389}" type="slidenum">
              <a:rPr lang="en-US"/>
              <a:pPr/>
              <a:t>‹#›</a:t>
            </a:fld>
            <a:endParaRPr lang="en-US"/>
          </a:p>
        </p:txBody>
      </p:sp>
    </p:spTree>
    <p:extLst>
      <p:ext uri="{BB962C8B-B14F-4D97-AF65-F5344CB8AC3E}">
        <p14:creationId xmlns:p14="http://schemas.microsoft.com/office/powerpoint/2010/main" val="35714016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DE766326-EEA0-42B1-A6E7-0E798EDF4CE8}" type="slidenum">
              <a:rPr lang="en-US"/>
              <a:pPr/>
              <a:t>‹#›</a:t>
            </a:fld>
            <a:endParaRPr lang="en-US"/>
          </a:p>
        </p:txBody>
      </p:sp>
    </p:spTree>
    <p:extLst>
      <p:ext uri="{BB962C8B-B14F-4D97-AF65-F5344CB8AC3E}">
        <p14:creationId xmlns:p14="http://schemas.microsoft.com/office/powerpoint/2010/main" val="36141060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7825047-B1C4-4BFB-AEEC-01BBE0225D13}" type="slidenum">
              <a:rPr lang="en-US"/>
              <a:pPr/>
              <a:t>‹#›</a:t>
            </a:fld>
            <a:endParaRPr lang="en-US"/>
          </a:p>
        </p:txBody>
      </p:sp>
    </p:spTree>
    <p:extLst>
      <p:ext uri="{BB962C8B-B14F-4D97-AF65-F5344CB8AC3E}">
        <p14:creationId xmlns:p14="http://schemas.microsoft.com/office/powerpoint/2010/main" val="138501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2358801-A835-4D66-80C5-D201766B8363}" type="slidenum">
              <a:rPr lang="en-US"/>
              <a:pPr/>
              <a:t>‹#›</a:t>
            </a:fld>
            <a:endParaRPr lang="en-US"/>
          </a:p>
        </p:txBody>
      </p:sp>
    </p:spTree>
    <p:extLst>
      <p:ext uri="{BB962C8B-B14F-4D97-AF65-F5344CB8AC3E}">
        <p14:creationId xmlns:p14="http://schemas.microsoft.com/office/powerpoint/2010/main" val="29565951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4985A23-1669-4E06-9EC5-7B14C86682A1}" type="slidenum">
              <a:rPr lang="en-US"/>
              <a:pPr/>
              <a:t>‹#›</a:t>
            </a:fld>
            <a:endParaRPr lang="en-US"/>
          </a:p>
        </p:txBody>
      </p:sp>
    </p:spTree>
    <p:extLst>
      <p:ext uri="{BB962C8B-B14F-4D97-AF65-F5344CB8AC3E}">
        <p14:creationId xmlns:p14="http://schemas.microsoft.com/office/powerpoint/2010/main" val="21684535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FC03DD5-F333-40D9-BE38-B2E8410DF5ED}" type="slidenum">
              <a:rPr lang="en-US"/>
              <a:pPr/>
              <a:t>‹#›</a:t>
            </a:fld>
            <a:endParaRPr lang="en-US"/>
          </a:p>
        </p:txBody>
      </p:sp>
    </p:spTree>
    <p:extLst>
      <p:ext uri="{BB962C8B-B14F-4D97-AF65-F5344CB8AC3E}">
        <p14:creationId xmlns:p14="http://schemas.microsoft.com/office/powerpoint/2010/main" val="30925361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4638"/>
            <a:ext cx="2055813"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74638"/>
            <a:ext cx="6018212"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F3CD7E9-0FBF-4F68-AFFF-F36BBBF72FB1}" type="slidenum">
              <a:rPr lang="en-US"/>
              <a:pPr/>
              <a:t>‹#›</a:t>
            </a:fld>
            <a:endParaRPr lang="en-US"/>
          </a:p>
        </p:txBody>
      </p:sp>
    </p:spTree>
    <p:extLst>
      <p:ext uri="{BB962C8B-B14F-4D97-AF65-F5344CB8AC3E}">
        <p14:creationId xmlns:p14="http://schemas.microsoft.com/office/powerpoint/2010/main" val="2758765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98AE162-C8DD-4D32-AEA1-17DEE8500933}" type="slidenum">
              <a:rPr lang="en-US"/>
              <a:pPr/>
              <a:t>‹#›</a:t>
            </a:fld>
            <a:endParaRPr lang="en-US"/>
          </a:p>
        </p:txBody>
      </p:sp>
    </p:spTree>
    <p:extLst>
      <p:ext uri="{BB962C8B-B14F-4D97-AF65-F5344CB8AC3E}">
        <p14:creationId xmlns:p14="http://schemas.microsoft.com/office/powerpoint/2010/main" val="134003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93988" y="1600200"/>
            <a:ext cx="3086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32488" y="1600200"/>
            <a:ext cx="30876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44C0F13-9B53-468C-9738-93A6A54778ED}" type="slidenum">
              <a:rPr lang="en-US"/>
              <a:pPr/>
              <a:t>‹#›</a:t>
            </a:fld>
            <a:endParaRPr lang="en-US"/>
          </a:p>
        </p:txBody>
      </p:sp>
    </p:spTree>
    <p:extLst>
      <p:ext uri="{BB962C8B-B14F-4D97-AF65-F5344CB8AC3E}">
        <p14:creationId xmlns:p14="http://schemas.microsoft.com/office/powerpoint/2010/main" val="3391371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3EF352C3-3EE1-4009-B6B4-21FAFE3B5C98}" type="slidenum">
              <a:rPr lang="en-US"/>
              <a:pPr/>
              <a:t>‹#›</a:t>
            </a:fld>
            <a:endParaRPr lang="en-US"/>
          </a:p>
        </p:txBody>
      </p:sp>
    </p:spTree>
    <p:extLst>
      <p:ext uri="{BB962C8B-B14F-4D97-AF65-F5344CB8AC3E}">
        <p14:creationId xmlns:p14="http://schemas.microsoft.com/office/powerpoint/2010/main" val="500503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9332CEC-2887-40E5-8A86-006DC6CEB3F1}" type="slidenum">
              <a:rPr lang="en-US"/>
              <a:pPr/>
              <a:t>‹#›</a:t>
            </a:fld>
            <a:endParaRPr lang="en-US"/>
          </a:p>
        </p:txBody>
      </p:sp>
    </p:spTree>
    <p:extLst>
      <p:ext uri="{BB962C8B-B14F-4D97-AF65-F5344CB8AC3E}">
        <p14:creationId xmlns:p14="http://schemas.microsoft.com/office/powerpoint/2010/main" val="3062766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850A8027-1430-49DF-93BA-463EBCB71F39}" type="slidenum">
              <a:rPr lang="en-US"/>
              <a:pPr/>
              <a:t>‹#›</a:t>
            </a:fld>
            <a:endParaRPr lang="en-US"/>
          </a:p>
        </p:txBody>
      </p:sp>
    </p:spTree>
    <p:extLst>
      <p:ext uri="{BB962C8B-B14F-4D97-AF65-F5344CB8AC3E}">
        <p14:creationId xmlns:p14="http://schemas.microsoft.com/office/powerpoint/2010/main" val="1148504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E7709F2-9ABA-4FC9-951D-D5AD814D0E0A}" type="slidenum">
              <a:rPr lang="en-US"/>
              <a:pPr/>
              <a:t>‹#›</a:t>
            </a:fld>
            <a:endParaRPr lang="en-US"/>
          </a:p>
        </p:txBody>
      </p:sp>
    </p:spTree>
    <p:extLst>
      <p:ext uri="{BB962C8B-B14F-4D97-AF65-F5344CB8AC3E}">
        <p14:creationId xmlns:p14="http://schemas.microsoft.com/office/powerpoint/2010/main" val="1662510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20E9FDC-CB5B-4C54-A9C0-58EEECC14AF7}" type="slidenum">
              <a:rPr lang="en-US"/>
              <a:pPr/>
              <a:t>‹#›</a:t>
            </a:fld>
            <a:endParaRPr lang="en-US"/>
          </a:p>
        </p:txBody>
      </p:sp>
    </p:spTree>
    <p:extLst>
      <p:ext uri="{BB962C8B-B14F-4D97-AF65-F5344CB8AC3E}">
        <p14:creationId xmlns:p14="http://schemas.microsoft.com/office/powerpoint/2010/main" val="21561585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5.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2703513" y="274638"/>
            <a:ext cx="6316662"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endParaRPr lang="en-US" smtClean="0"/>
          </a:p>
        </p:txBody>
      </p:sp>
      <p:sp>
        <p:nvSpPr>
          <p:cNvPr id="1027" name="Rectangle 3"/>
          <p:cNvSpPr>
            <a:spLocks noGrp="1" noChangeArrowheads="1"/>
          </p:cNvSpPr>
          <p:nvPr>
            <p:ph type="body" idx="1"/>
            <p:custDataLst>
              <p:tags r:id="rId14"/>
            </p:custDataLst>
          </p:nvPr>
        </p:nvSpPr>
        <p:spPr bwMode="auto">
          <a:xfrm>
            <a:off x="2693988" y="1600200"/>
            <a:ext cx="6326187"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smtClean="0"/>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196F9195-6F7F-4E32-8B77-E35F422472CD}"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l" rtl="0" eaLnBrk="1" fontAlgn="base" hangingPunct="1">
        <a:spcBef>
          <a:spcPct val="0"/>
        </a:spcBef>
        <a:spcAft>
          <a:spcPct val="0"/>
        </a:spcAft>
        <a:buClr>
          <a:schemeClr val="tx1"/>
        </a:buClr>
        <a:defRPr sz="3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charset="0"/>
          <a:cs typeface="Arial" charset="0"/>
        </a:defRPr>
      </a:lvl2pPr>
      <a:lvl3pPr algn="l" rtl="0" eaLnBrk="1" fontAlgn="base" hangingPunct="1">
        <a:spcBef>
          <a:spcPct val="0"/>
        </a:spcBef>
        <a:spcAft>
          <a:spcPct val="0"/>
        </a:spcAft>
        <a:buClr>
          <a:schemeClr val="tx1"/>
        </a:buClr>
        <a:defRPr sz="3200">
          <a:solidFill>
            <a:schemeClr val="tx1"/>
          </a:solidFill>
          <a:latin typeface="Arial" charset="0"/>
          <a:cs typeface="Arial" charset="0"/>
        </a:defRPr>
      </a:lvl3pPr>
      <a:lvl4pPr algn="l" rtl="0" eaLnBrk="1" fontAlgn="base" hangingPunct="1">
        <a:spcBef>
          <a:spcPct val="0"/>
        </a:spcBef>
        <a:spcAft>
          <a:spcPct val="0"/>
        </a:spcAft>
        <a:buClr>
          <a:schemeClr val="tx1"/>
        </a:buClr>
        <a:defRPr sz="3200">
          <a:solidFill>
            <a:schemeClr val="tx1"/>
          </a:solidFill>
          <a:latin typeface="Arial" charset="0"/>
          <a:cs typeface="Arial" charset="0"/>
        </a:defRPr>
      </a:lvl4pPr>
      <a:lvl5pPr algn="l" rtl="0" eaLnBrk="1" fontAlgn="base" hangingPunct="1">
        <a:spcBef>
          <a:spcPct val="0"/>
        </a:spcBef>
        <a:spcAft>
          <a:spcPct val="0"/>
        </a:spcAft>
        <a:buClr>
          <a:schemeClr val="tx1"/>
        </a:buClr>
        <a:defRPr sz="3200">
          <a:solidFill>
            <a:schemeClr val="tx1"/>
          </a:solidFill>
          <a:latin typeface="Arial" charset="0"/>
          <a:cs typeface="Arial" charset="0"/>
        </a:defRPr>
      </a:lvl5pPr>
      <a:lvl6pPr marL="457200" algn="l" rtl="0" eaLnBrk="1" fontAlgn="base" hangingPunct="1">
        <a:spcBef>
          <a:spcPct val="0"/>
        </a:spcBef>
        <a:spcAft>
          <a:spcPct val="0"/>
        </a:spcAft>
        <a:buClr>
          <a:schemeClr val="tx1"/>
        </a:buClr>
        <a:defRPr sz="3200">
          <a:solidFill>
            <a:schemeClr val="tx1"/>
          </a:solidFill>
          <a:latin typeface="Arial" charset="0"/>
          <a:cs typeface="Arial" charset="0"/>
        </a:defRPr>
      </a:lvl6pPr>
      <a:lvl7pPr marL="914400" algn="l" rtl="0" eaLnBrk="1" fontAlgn="base" hangingPunct="1">
        <a:spcBef>
          <a:spcPct val="0"/>
        </a:spcBef>
        <a:spcAft>
          <a:spcPct val="0"/>
        </a:spcAft>
        <a:buClr>
          <a:schemeClr val="tx1"/>
        </a:buClr>
        <a:defRPr sz="3200">
          <a:solidFill>
            <a:schemeClr val="tx1"/>
          </a:solidFill>
          <a:latin typeface="Arial" charset="0"/>
          <a:cs typeface="Arial" charset="0"/>
        </a:defRPr>
      </a:lvl7pPr>
      <a:lvl8pPr marL="1371600" algn="l" rtl="0" eaLnBrk="1" fontAlgn="base" hangingPunct="1">
        <a:spcBef>
          <a:spcPct val="0"/>
        </a:spcBef>
        <a:spcAft>
          <a:spcPct val="0"/>
        </a:spcAft>
        <a:buClr>
          <a:schemeClr val="tx1"/>
        </a:buClr>
        <a:defRPr sz="3200">
          <a:solidFill>
            <a:schemeClr val="tx1"/>
          </a:solidFill>
          <a:latin typeface="Arial" charset="0"/>
          <a:cs typeface="Arial" charset="0"/>
        </a:defRPr>
      </a:lvl8pPr>
      <a:lvl9pPr marL="1828800" algn="l" rtl="0" eaLnBrk="1" fontAlgn="base" hangingPunct="1">
        <a:spcBef>
          <a:spcPct val="0"/>
        </a:spcBef>
        <a:spcAft>
          <a:spcPct val="0"/>
        </a:spcAft>
        <a:buClr>
          <a:schemeClr val="tx1"/>
        </a:buClr>
        <a:defRPr sz="3200">
          <a:solidFill>
            <a:schemeClr val="tx1"/>
          </a:solidFill>
          <a:latin typeface="Arial" charset="0"/>
          <a:cs typeface="Arial"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a:solidFill>
            <a:schemeClr val="tx1"/>
          </a:solidFill>
          <a:latin typeface="+mn-lt"/>
          <a:cs typeface="+mn-cs"/>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cs typeface="+mn-cs"/>
        </a:defRPr>
      </a:lvl3pPr>
      <a:lvl4pPr marL="1600200" indent="-228600" algn="l" rtl="0" eaLnBrk="1" fontAlgn="base" hangingPunct="1">
        <a:spcBef>
          <a:spcPct val="20000"/>
        </a:spcBef>
        <a:spcAft>
          <a:spcPct val="0"/>
        </a:spcAft>
        <a:buClr>
          <a:schemeClr val="tx1"/>
        </a:buClr>
        <a:buChar char="•"/>
        <a:defRPr sz="2400">
          <a:solidFill>
            <a:schemeClr val="tx1"/>
          </a:solidFill>
          <a:latin typeface="+mn-lt"/>
          <a:cs typeface="+mn-cs"/>
        </a:defRPr>
      </a:lvl4pPr>
      <a:lvl5pPr marL="2057400" indent="-228600" algn="l" rtl="0" eaLnBrk="1" fontAlgn="base" hangingPunct="1">
        <a:spcBef>
          <a:spcPct val="20000"/>
        </a:spcBef>
        <a:spcAft>
          <a:spcPct val="0"/>
        </a:spcAft>
        <a:buClr>
          <a:schemeClr val="tx1"/>
        </a:buClr>
        <a:buChar char="•"/>
        <a:defRPr sz="2400">
          <a:solidFill>
            <a:schemeClr val="tx1"/>
          </a:solidFill>
          <a:latin typeface="+mn-lt"/>
          <a:cs typeface="+mn-cs"/>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cs typeface="+mn-cs"/>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cs typeface="+mn-cs"/>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cs typeface="+mn-cs"/>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65538"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39" name="Rectangle 3"/>
          <p:cNvSpPr>
            <a:spLocks noGrp="1" noChangeArrowheads="1"/>
          </p:cNvSpPr>
          <p:nvPr>
            <p:ph type="title"/>
            <p:custDataLst>
              <p:tags r:id="rId13"/>
            </p:custDataLst>
          </p:nvPr>
        </p:nvSpPr>
        <p:spPr bwMode="auto">
          <a:xfrm>
            <a:off x="455613" y="274638"/>
            <a:ext cx="8226425"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65540" name="Rectangle 4"/>
          <p:cNvSpPr>
            <a:spLocks noGrp="1" noChangeArrowheads="1"/>
          </p:cNvSpPr>
          <p:nvPr>
            <p:ph type="body" idx="1"/>
            <p:custDataLst>
              <p:tags r:id="rId14"/>
            </p:custDataLst>
          </p:nvPr>
        </p:nvSpPr>
        <p:spPr bwMode="auto">
          <a:xfrm>
            <a:off x="455613" y="1600200"/>
            <a:ext cx="8226425"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5541" name="Rectangle 5"/>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65542" name="Rectangle 6"/>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65543" name="Rectangle 7"/>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46F264F4-E63C-4B57-8A7C-A56F2907BBB2}"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5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fontAlgn="base">
        <a:spcBef>
          <a:spcPct val="0"/>
        </a:spcBef>
        <a:spcAft>
          <a:spcPct val="0"/>
        </a:spcAft>
        <a:buClr>
          <a:schemeClr val="tx1"/>
        </a:buClr>
        <a:defRPr sz="3200">
          <a:solidFill>
            <a:schemeClr val="tx1"/>
          </a:solidFill>
          <a:latin typeface="+mj-lt"/>
          <a:ea typeface="+mj-ea"/>
          <a:cs typeface="+mj-cs"/>
        </a:defRPr>
      </a:lvl1pPr>
      <a:lvl2pPr algn="l" rtl="0" fontAlgn="base">
        <a:spcBef>
          <a:spcPct val="0"/>
        </a:spcBef>
        <a:spcAft>
          <a:spcPct val="0"/>
        </a:spcAft>
        <a:buClr>
          <a:schemeClr val="tx1"/>
        </a:buClr>
        <a:defRPr sz="3200">
          <a:solidFill>
            <a:schemeClr val="tx1"/>
          </a:solidFill>
          <a:latin typeface="Arial" charset="0"/>
        </a:defRPr>
      </a:lvl2pPr>
      <a:lvl3pPr algn="l" rtl="0" fontAlgn="base">
        <a:spcBef>
          <a:spcPct val="0"/>
        </a:spcBef>
        <a:spcAft>
          <a:spcPct val="0"/>
        </a:spcAft>
        <a:buClr>
          <a:schemeClr val="tx1"/>
        </a:buClr>
        <a:defRPr sz="3200">
          <a:solidFill>
            <a:schemeClr val="tx1"/>
          </a:solidFill>
          <a:latin typeface="Arial" charset="0"/>
        </a:defRPr>
      </a:lvl3pPr>
      <a:lvl4pPr algn="l" rtl="0" fontAlgn="base">
        <a:spcBef>
          <a:spcPct val="0"/>
        </a:spcBef>
        <a:spcAft>
          <a:spcPct val="0"/>
        </a:spcAft>
        <a:buClr>
          <a:schemeClr val="tx1"/>
        </a:buClr>
        <a:defRPr sz="3200">
          <a:solidFill>
            <a:schemeClr val="tx1"/>
          </a:solidFill>
          <a:latin typeface="Arial" charset="0"/>
        </a:defRPr>
      </a:lvl4pPr>
      <a:lvl5pPr algn="l" rtl="0" fontAlgn="base">
        <a:spcBef>
          <a:spcPct val="0"/>
        </a:spcBef>
        <a:spcAft>
          <a:spcPct val="0"/>
        </a:spcAft>
        <a:buClr>
          <a:schemeClr val="tx1"/>
        </a:buClr>
        <a:defRPr sz="3200">
          <a:solidFill>
            <a:schemeClr val="tx1"/>
          </a:solidFill>
          <a:latin typeface="Arial" charset="0"/>
        </a:defRPr>
      </a:lvl5pPr>
      <a:lvl6pPr marL="457200" algn="l" rtl="0" fontAlgn="base">
        <a:spcBef>
          <a:spcPct val="0"/>
        </a:spcBef>
        <a:spcAft>
          <a:spcPct val="0"/>
        </a:spcAft>
        <a:buClr>
          <a:schemeClr val="tx1"/>
        </a:buClr>
        <a:defRPr sz="3200">
          <a:solidFill>
            <a:schemeClr val="tx1"/>
          </a:solidFill>
          <a:latin typeface="Arial" charset="0"/>
        </a:defRPr>
      </a:lvl6pPr>
      <a:lvl7pPr marL="914400" algn="l" rtl="0" fontAlgn="base">
        <a:spcBef>
          <a:spcPct val="0"/>
        </a:spcBef>
        <a:spcAft>
          <a:spcPct val="0"/>
        </a:spcAft>
        <a:buClr>
          <a:schemeClr val="tx1"/>
        </a:buClr>
        <a:defRPr sz="3200">
          <a:solidFill>
            <a:schemeClr val="tx1"/>
          </a:solidFill>
          <a:latin typeface="Arial" charset="0"/>
        </a:defRPr>
      </a:lvl7pPr>
      <a:lvl8pPr marL="1371600" algn="l" rtl="0" fontAlgn="base">
        <a:spcBef>
          <a:spcPct val="0"/>
        </a:spcBef>
        <a:spcAft>
          <a:spcPct val="0"/>
        </a:spcAft>
        <a:buClr>
          <a:schemeClr val="tx1"/>
        </a:buClr>
        <a:defRPr sz="3200">
          <a:solidFill>
            <a:schemeClr val="tx1"/>
          </a:solidFill>
          <a:latin typeface="Arial" charset="0"/>
        </a:defRPr>
      </a:lvl8pPr>
      <a:lvl9pPr marL="1828800" algn="l" rtl="0" fontAlgn="base">
        <a:spcBef>
          <a:spcPct val="0"/>
        </a:spcBef>
        <a:spcAft>
          <a:spcPct val="0"/>
        </a:spcAft>
        <a:buClr>
          <a:schemeClr val="tx1"/>
        </a:buClr>
        <a:defRPr sz="3200">
          <a:solidFill>
            <a:schemeClr val="tx1"/>
          </a:solidFill>
          <a:latin typeface="Arial" charset="0"/>
        </a:defRPr>
      </a:lvl9pPr>
    </p:titleStyle>
    <p:bodyStyle>
      <a:lvl1pPr marL="342900" indent="-342900" algn="l" rtl="0" fontAlgn="base">
        <a:spcBef>
          <a:spcPct val="20000"/>
        </a:spcBef>
        <a:spcAft>
          <a:spcPct val="0"/>
        </a:spcAft>
        <a:buClr>
          <a:schemeClr val="tx1"/>
        </a:buClr>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a:solidFill>
            <a:schemeClr val="tx1"/>
          </a:solidFill>
          <a:latin typeface="+mn-lt"/>
        </a:defRPr>
      </a:lvl2pPr>
      <a:lvl3pPr marL="1143000" indent="-228600" algn="l" rtl="0" fontAlgn="base">
        <a:spcBef>
          <a:spcPct val="20000"/>
        </a:spcBef>
        <a:spcAft>
          <a:spcPct val="0"/>
        </a:spcAft>
        <a:buClr>
          <a:schemeClr val="tx1"/>
        </a:buClr>
        <a:buChar char="•"/>
        <a:defRPr sz="2400">
          <a:solidFill>
            <a:schemeClr val="tx1"/>
          </a:solidFill>
          <a:latin typeface="+mn-lt"/>
        </a:defRPr>
      </a:lvl3pPr>
      <a:lvl4pPr marL="1600200" indent="-228600" algn="l" rtl="0" fontAlgn="base">
        <a:spcBef>
          <a:spcPct val="20000"/>
        </a:spcBef>
        <a:spcAft>
          <a:spcPct val="0"/>
        </a:spcAft>
        <a:buClr>
          <a:schemeClr val="tx1"/>
        </a:buClr>
        <a:buChar char="•"/>
        <a:defRPr sz="2400">
          <a:solidFill>
            <a:schemeClr val="tx1"/>
          </a:solidFill>
          <a:latin typeface="+mn-lt"/>
        </a:defRPr>
      </a:lvl4pPr>
      <a:lvl5pPr marL="2057400" indent="-228600" algn="l" rtl="0" fontAlgn="base">
        <a:spcBef>
          <a:spcPct val="20000"/>
        </a:spcBef>
        <a:spcAft>
          <a:spcPct val="0"/>
        </a:spcAft>
        <a:buClr>
          <a:schemeClr val="tx1"/>
        </a:buClr>
        <a:buChar char="•"/>
        <a:defRPr sz="2400">
          <a:solidFill>
            <a:schemeClr val="tx1"/>
          </a:solidFill>
          <a:latin typeface="+mn-lt"/>
        </a:defRPr>
      </a:lvl5pPr>
      <a:lvl6pPr marL="2514600" indent="-228600" algn="l" rtl="0" fontAlgn="base">
        <a:spcBef>
          <a:spcPct val="20000"/>
        </a:spcBef>
        <a:spcAft>
          <a:spcPct val="0"/>
        </a:spcAft>
        <a:buClr>
          <a:schemeClr val="tx1"/>
        </a:buClr>
        <a:buChar char="•"/>
        <a:defRPr sz="2400">
          <a:solidFill>
            <a:schemeClr val="tx1"/>
          </a:solidFill>
          <a:latin typeface="+mn-lt"/>
        </a:defRPr>
      </a:lvl6pPr>
      <a:lvl7pPr marL="2971800" indent="-228600" algn="l" rtl="0" fontAlgn="base">
        <a:spcBef>
          <a:spcPct val="20000"/>
        </a:spcBef>
        <a:spcAft>
          <a:spcPct val="0"/>
        </a:spcAft>
        <a:buClr>
          <a:schemeClr val="tx1"/>
        </a:buClr>
        <a:buChar char="•"/>
        <a:defRPr sz="2400">
          <a:solidFill>
            <a:schemeClr val="tx1"/>
          </a:solidFill>
          <a:latin typeface="+mn-lt"/>
        </a:defRPr>
      </a:lvl7pPr>
      <a:lvl8pPr marL="3429000" indent="-228600" algn="l" rtl="0" fontAlgn="base">
        <a:spcBef>
          <a:spcPct val="20000"/>
        </a:spcBef>
        <a:spcAft>
          <a:spcPct val="0"/>
        </a:spcAft>
        <a:buClr>
          <a:schemeClr val="tx1"/>
        </a:buClr>
        <a:buChar char="•"/>
        <a:defRPr sz="2400">
          <a:solidFill>
            <a:schemeClr val="tx1"/>
          </a:solidFill>
          <a:latin typeface="+mn-lt"/>
        </a:defRPr>
      </a:lvl8pPr>
      <a:lvl9pPr marL="3886200" indent="-228600" algn="l" rtl="0" fontAlgn="base">
        <a:spcBef>
          <a:spcPct val="20000"/>
        </a:spcBef>
        <a:spcAft>
          <a:spcPct val="0"/>
        </a:spcAft>
        <a:buClr>
          <a:schemeClr val="tx1"/>
        </a:buClr>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7.xml"/><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18.xml"/><Relationship Id="rId6" Type="http://schemas.openxmlformats.org/officeDocument/2006/relationships/image" Target="../media/image56.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18.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5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7.xml"/></Relationships>
</file>

<file path=ppt/slides/_rels/slide7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7.xml"/></Relationships>
</file>

<file path=ppt/slides/_rels/slide7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7.xml"/></Relationships>
</file>

<file path=ppt/slides/_rels/slide7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7.xml"/></Relationships>
</file>

<file path=ppt/slides/_rels/slide7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7.xml"/></Relationships>
</file>

<file path=ppt/slides/_rels/slide7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7.xml"/></Relationships>
</file>

<file path=ppt/slides/_rels/slide7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7.xml"/></Relationships>
</file>

<file path=ppt/slides/_rels/slide7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7.xml"/></Relationships>
</file>

<file path=ppt/slides/_rels/slide8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7.xml"/></Relationships>
</file>

<file path=ppt/slides/_rels/slide8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7.xml"/></Relationships>
</file>

<file path=ppt/slides/_rels/slide8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7.xml"/></Relationships>
</file>

<file path=ppt/slides/_rels/slide8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7.xml"/></Relationships>
</file>

<file path=ppt/slides/_rels/slide8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7.xml"/></Relationships>
</file>

<file path=ppt/slides/_rels/slide8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7.xml"/></Relationships>
</file>

<file path=ppt/slides/_rels/slide8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1.png"/><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17.xml"/></Relationships>
</file>

<file path=ppt/slides/_rels/slide9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7.xml"/></Relationships>
</file>

<file path=ppt/slides/_rels/slide9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7.png"/><Relationship Id="rId1" Type="http://schemas.openxmlformats.org/officeDocument/2006/relationships/slideLayout" Target="../slideLayouts/slideLayout17.xml"/><Relationship Id="rId5" Type="http://schemas.microsoft.com/office/2007/relationships/hdphoto" Target="../media/hdphoto4.wdp"/><Relationship Id="rId4" Type="http://schemas.openxmlformats.org/officeDocument/2006/relationships/image" Target="../media/image108.png"/></Relationships>
</file>

<file path=ppt/slides/_rels/slide9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17.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9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7.xml"/></Relationships>
</file>

<file path=ppt/slides/_rels/slide97.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7.xml"/></Relationships>
</file>

<file path=ppt/slides/_rels/slide98.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7.xml"/></Relationships>
</file>

<file path=ppt/slides/_rels/slide99.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ctrTitle"/>
          </p:nvPr>
        </p:nvSpPr>
        <p:spPr/>
        <p:txBody>
          <a:bodyPr/>
          <a:lstStyle/>
          <a:p>
            <a:r>
              <a:rPr lang="en-US" sz="8800" b="1" dirty="0" smtClean="0"/>
              <a:t>Mali</a:t>
            </a:r>
            <a:endParaRPr lang="en-US" sz="8800" b="1" dirty="0"/>
          </a:p>
        </p:txBody>
      </p:sp>
      <p:sp>
        <p:nvSpPr>
          <p:cNvPr id="89091" name="Rectangle 3"/>
          <p:cNvSpPr>
            <a:spLocks noGrp="1" noChangeArrowheads="1"/>
          </p:cNvSpPr>
          <p:nvPr>
            <p:ph type="subTitle" idx="1"/>
          </p:nvPr>
        </p:nvSpPr>
        <p:spPr/>
        <p:txBody>
          <a:bodyPr/>
          <a:lstStyle/>
          <a:p>
            <a:endParaRPr lang="en-US" dirty="0"/>
          </a:p>
        </p:txBody>
      </p:sp>
      <p:pic>
        <p:nvPicPr>
          <p:cNvPr id="8909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8769" y="4592400"/>
            <a:ext cx="2787748" cy="1864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9728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230" r="1539"/>
          <a:stretch/>
        </p:blipFill>
        <p:spPr bwMode="auto">
          <a:xfrm>
            <a:off x="1"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865832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Peanut Biscuits</a:t>
            </a:r>
            <a:endParaRPr lang="en-US" dirty="0"/>
          </a:p>
        </p:txBody>
      </p:sp>
      <p:pic>
        <p:nvPicPr>
          <p:cNvPr id="1126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9237" y="1610458"/>
            <a:ext cx="4562475" cy="476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31369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9830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54" r="1384"/>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33727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993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3301" y="0"/>
            <a:ext cx="538233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83252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1003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7548" y="1"/>
            <a:ext cx="575245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60812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381" y="5222826"/>
            <a:ext cx="7772400" cy="1362075"/>
          </a:xfrm>
        </p:spPr>
        <p:txBody>
          <a:bodyPr/>
          <a:lstStyle/>
          <a:p>
            <a:r>
              <a:rPr lang="en-US" dirty="0" smtClean="0"/>
              <a:t>Physical geography scenes</a:t>
            </a:r>
            <a:endParaRPr lang="en-US" dirty="0"/>
          </a:p>
        </p:txBody>
      </p:sp>
      <p:sp>
        <p:nvSpPr>
          <p:cNvPr id="3" name="Text Placeholder 2"/>
          <p:cNvSpPr>
            <a:spLocks noGrp="1"/>
          </p:cNvSpPr>
          <p:nvPr>
            <p:ph type="body" idx="1"/>
          </p:nvPr>
        </p:nvSpPr>
        <p:spPr>
          <a:xfrm>
            <a:off x="616767" y="3427217"/>
            <a:ext cx="7772400" cy="1500187"/>
          </a:xfrm>
        </p:spPr>
        <p:txBody>
          <a:bodyPr/>
          <a:lstStyle/>
          <a:p>
            <a:r>
              <a:rPr lang="en-US" dirty="0" smtClean="0"/>
              <a:t>	The wetter south along a stream</a:t>
            </a:r>
            <a:endParaRPr lang="en-US" dirty="0"/>
          </a:p>
        </p:txBody>
      </p:sp>
      <p:pic>
        <p:nvPicPr>
          <p:cNvPr id="156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3110" y="159288"/>
            <a:ext cx="6299715" cy="4173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42333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1597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8277"/>
          <a:stretch/>
        </p:blipFill>
        <p:spPr bwMode="auto">
          <a:xfrm>
            <a:off x="0" y="597218"/>
            <a:ext cx="9144000" cy="5495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08092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617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847" t="3189" r="3108"/>
          <a:stretch/>
        </p:blipFill>
        <p:spPr bwMode="auto">
          <a:xfrm>
            <a:off x="0" y="729227"/>
            <a:ext cx="9144000" cy="550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837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88" y="0"/>
            <a:ext cx="8226425" cy="1143000"/>
          </a:xfrm>
        </p:spPr>
        <p:txBody>
          <a:bodyPr/>
          <a:lstStyle/>
          <a:p>
            <a:r>
              <a:rPr lang="en-US" dirty="0" smtClean="0"/>
              <a:t>Plateau Escarpment</a:t>
            </a:r>
            <a:endParaRPr lang="en-US" dirty="0"/>
          </a:p>
        </p:txBody>
      </p:sp>
      <p:pic>
        <p:nvPicPr>
          <p:cNvPr id="160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80161"/>
            <a:ext cx="9144000" cy="5577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53594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0010"/>
            <a:ext cx="9144000" cy="6697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8787" y="0"/>
            <a:ext cx="8226425" cy="956603"/>
          </a:xfrm>
        </p:spPr>
        <p:txBody>
          <a:bodyPr/>
          <a:lstStyle/>
          <a:p>
            <a:r>
              <a:rPr lang="en-US" dirty="0" smtClean="0">
                <a:solidFill>
                  <a:schemeClr val="bg2"/>
                </a:solidFill>
              </a:rPr>
              <a:t>Savanna in the dry season</a:t>
            </a:r>
            <a:endParaRPr lang="en-US" dirty="0">
              <a:solidFill>
                <a:schemeClr val="bg2"/>
              </a:solidFill>
            </a:endParaRPr>
          </a:p>
        </p:txBody>
      </p:sp>
    </p:spTree>
    <p:extLst>
      <p:ext uri="{BB962C8B-B14F-4D97-AF65-F5344CB8AC3E}">
        <p14:creationId xmlns:p14="http://schemas.microsoft.com/office/powerpoint/2010/main" val="1298996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87" y="0"/>
            <a:ext cx="8226425" cy="768095"/>
          </a:xfrm>
        </p:spPr>
        <p:txBody>
          <a:bodyPr/>
          <a:lstStyle/>
          <a:p>
            <a:r>
              <a:rPr lang="en-US" dirty="0" smtClean="0"/>
              <a:t>Savanna</a:t>
            </a:r>
            <a:endParaRPr lang="en-US" dirty="0"/>
          </a:p>
        </p:txBody>
      </p:sp>
      <p:pic>
        <p:nvPicPr>
          <p:cNvPr id="182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8095"/>
            <a:ext cx="9144000" cy="6089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58371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2647242" y="0"/>
            <a:ext cx="6316662" cy="1143000"/>
          </a:xfrm>
        </p:spPr>
        <p:txBody>
          <a:bodyPr/>
          <a:lstStyle/>
          <a:p>
            <a:r>
              <a:rPr lang="en-US" dirty="0" smtClean="0"/>
              <a:t>Mali</a:t>
            </a:r>
            <a:endParaRPr lang="en-US" dirty="0"/>
          </a:p>
        </p:txBody>
      </p:sp>
      <p:sp>
        <p:nvSpPr>
          <p:cNvPr id="90115" name="Rectangle 3"/>
          <p:cNvSpPr>
            <a:spLocks noGrp="1" noChangeArrowheads="1"/>
          </p:cNvSpPr>
          <p:nvPr>
            <p:ph type="body" idx="1"/>
          </p:nvPr>
        </p:nvSpPr>
        <p:spPr>
          <a:xfrm>
            <a:off x="2693988" y="1364566"/>
            <a:ext cx="6326187" cy="5373859"/>
          </a:xfrm>
        </p:spPr>
        <p:txBody>
          <a:bodyPr/>
          <a:lstStyle/>
          <a:p>
            <a:r>
              <a:rPr lang="en-US" dirty="0" smtClean="0"/>
              <a:t>Region: Western Africa </a:t>
            </a:r>
          </a:p>
          <a:p>
            <a:endParaRPr lang="en-US" dirty="0" smtClean="0"/>
          </a:p>
          <a:p>
            <a:r>
              <a:rPr lang="en-US" dirty="0" smtClean="0"/>
              <a:t>Area total: 1,240,192 km2</a:t>
            </a:r>
          </a:p>
          <a:p>
            <a:endParaRPr lang="en-US" dirty="0" smtClean="0"/>
          </a:p>
          <a:p>
            <a:r>
              <a:rPr lang="en-US" dirty="0" smtClean="0"/>
              <a:t>Coast line: Landlocked country</a:t>
            </a:r>
          </a:p>
          <a:p>
            <a:endParaRPr lang="en-US" dirty="0" smtClean="0"/>
          </a:p>
          <a:p>
            <a:r>
              <a:rPr lang="en-US" dirty="0" smtClean="0"/>
              <a:t>Capital: Bamako </a:t>
            </a:r>
          </a:p>
          <a:p>
            <a:endParaRPr lang="en-US" dirty="0"/>
          </a:p>
          <a:p>
            <a:r>
              <a:rPr lang="en-US" dirty="0">
                <a:solidFill>
                  <a:schemeClr val="tx1"/>
                </a:solidFill>
              </a:rPr>
              <a:t>Population - 10,108,569 </a:t>
            </a:r>
            <a:r>
              <a:rPr lang="en-US" dirty="0" smtClean="0">
                <a:solidFill>
                  <a:schemeClr val="tx1"/>
                </a:solidFill>
              </a:rPr>
              <a:t>People</a:t>
            </a:r>
          </a:p>
          <a:p>
            <a:endParaRPr lang="en-US" dirty="0"/>
          </a:p>
          <a:p>
            <a:r>
              <a:rPr lang="en-US" dirty="0">
                <a:solidFill>
                  <a:schemeClr val="tx1"/>
                </a:solidFill>
              </a:rPr>
              <a:t>Life Expectancy - male -48 years female - 51 years 94 days</a:t>
            </a:r>
            <a:endParaRPr lang="en-US" dirty="0" smtClean="0"/>
          </a:p>
          <a:p>
            <a:endParaRPr lang="en-US" dirty="0" smtClean="0"/>
          </a:p>
          <a:p>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7"/>
            <a:ext cx="4031981" cy="2707713"/>
          </a:xfrm>
        </p:spPr>
        <p:txBody>
          <a:bodyPr/>
          <a:lstStyle/>
          <a:p>
            <a:r>
              <a:rPr lang="en-US" dirty="0" smtClean="0"/>
              <a:t>The northern desert (Sahara)</a:t>
            </a:r>
            <a:endParaRPr lang="en-US" dirty="0"/>
          </a:p>
        </p:txBody>
      </p:sp>
      <p:pic>
        <p:nvPicPr>
          <p:cNvPr id="158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2158" y="0"/>
            <a:ext cx="451184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20445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1566"/>
            <a:ext cx="9144000" cy="6355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5401994"/>
            <a:ext cx="9143999" cy="1143000"/>
          </a:xfrm>
        </p:spPr>
        <p:txBody>
          <a:bodyPr/>
          <a:lstStyle/>
          <a:p>
            <a:r>
              <a:rPr lang="en-US" b="1" dirty="0" smtClean="0">
                <a:solidFill>
                  <a:schemeClr val="bg2"/>
                </a:solidFill>
              </a:rPr>
              <a:t>Sahara Desert mountain range of </a:t>
            </a:r>
            <a:r>
              <a:rPr lang="en-US" b="1" dirty="0" err="1" smtClean="0">
                <a:solidFill>
                  <a:schemeClr val="bg2"/>
                </a:solidFill>
              </a:rPr>
              <a:t>Tassili</a:t>
            </a:r>
            <a:r>
              <a:rPr lang="en-US" b="1" dirty="0" smtClean="0">
                <a:solidFill>
                  <a:schemeClr val="bg2"/>
                </a:solidFill>
              </a:rPr>
              <a:t> </a:t>
            </a:r>
            <a:r>
              <a:rPr lang="en-US" b="1" dirty="0" err="1" smtClean="0">
                <a:solidFill>
                  <a:schemeClr val="bg2"/>
                </a:solidFill>
              </a:rPr>
              <a:t>N'Ajjer</a:t>
            </a:r>
            <a:endParaRPr lang="en-US" b="1" dirty="0">
              <a:solidFill>
                <a:schemeClr val="bg2"/>
              </a:solidFill>
            </a:endParaRPr>
          </a:p>
        </p:txBody>
      </p:sp>
    </p:spTree>
    <p:extLst>
      <p:ext uri="{BB962C8B-B14F-4D97-AF65-F5344CB8AC3E}">
        <p14:creationId xmlns:p14="http://schemas.microsoft.com/office/powerpoint/2010/main" val="22759568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Urban Mali</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859218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175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2907"/>
            <a:ext cx="9144000" cy="607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35303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8575"/>
            <a:ext cx="9182419" cy="682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solidFill>
                  <a:schemeClr val="bg2"/>
                </a:solidFill>
              </a:rPr>
              <a:t>Bamako</a:t>
            </a:r>
            <a:endParaRPr lang="en-US" dirty="0">
              <a:solidFill>
                <a:schemeClr val="bg2"/>
              </a:solidFill>
            </a:endParaRPr>
          </a:p>
        </p:txBody>
      </p:sp>
    </p:spTree>
    <p:extLst>
      <p:ext uri="{BB962C8B-B14F-4D97-AF65-F5344CB8AC3E}">
        <p14:creationId xmlns:p14="http://schemas.microsoft.com/office/powerpoint/2010/main" val="377098313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4" y="274638"/>
            <a:ext cx="4074184" cy="3397030"/>
          </a:xfrm>
        </p:spPr>
        <p:txBody>
          <a:bodyPr/>
          <a:lstStyle/>
          <a:p>
            <a:r>
              <a:rPr lang="en-US" dirty="0" smtClean="0"/>
              <a:t>Martyrs Memorial</a:t>
            </a:r>
            <a:endParaRPr lang="en-US" dirty="0"/>
          </a:p>
        </p:txBody>
      </p:sp>
      <p:pic>
        <p:nvPicPr>
          <p:cNvPr id="1157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4543" y="0"/>
            <a:ext cx="4459458" cy="6843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96859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5613" y="274638"/>
            <a:ext cx="3750627" cy="2651442"/>
          </a:xfrm>
        </p:spPr>
        <p:txBody>
          <a:bodyPr/>
          <a:lstStyle/>
          <a:p>
            <a:r>
              <a:rPr lang="en-US" dirty="0" smtClean="0"/>
              <a:t>Mali Olympic Monument, Bamako</a:t>
            </a:r>
            <a:endParaRPr lang="en-US" dirty="0"/>
          </a:p>
        </p:txBody>
      </p:sp>
      <p:pic>
        <p:nvPicPr>
          <p:cNvPr id="1167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9797" y="0"/>
            <a:ext cx="4614203" cy="6886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15714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989" y="133961"/>
            <a:ext cx="4355538" cy="6491922"/>
          </a:xfrm>
        </p:spPr>
        <p:txBody>
          <a:bodyPr/>
          <a:lstStyle/>
          <a:p>
            <a:r>
              <a:rPr lang="en-US" dirty="0" smtClean="0"/>
              <a:t>Memorial to </a:t>
            </a:r>
            <a:r>
              <a:rPr lang="en-US" dirty="0" err="1" smtClean="0"/>
              <a:t>Modibo</a:t>
            </a:r>
            <a:r>
              <a:rPr lang="en-US" dirty="0" smtClean="0"/>
              <a:t> Keita, Bamako, dedicated 1999</a:t>
            </a:r>
            <a:br>
              <a:rPr lang="en-US" dirty="0" smtClean="0"/>
            </a:br>
            <a:r>
              <a:rPr lang="en-US" dirty="0" err="1" smtClean="0"/>
              <a:t>Modibo</a:t>
            </a:r>
            <a:r>
              <a:rPr lang="en-US" dirty="0" smtClean="0"/>
              <a:t> Keita (or </a:t>
            </a:r>
            <a:r>
              <a:rPr lang="en-US" dirty="0" err="1" smtClean="0"/>
              <a:t>Kéïta</a:t>
            </a:r>
            <a:r>
              <a:rPr lang="en-US" dirty="0" smtClean="0"/>
              <a:t>); (Bamako, 4 June 1915 - Bamako, 16 May 1977) was the first President of Mali (1960–1968) and the Prime Minister of the Mali Federation.</a:t>
            </a:r>
            <a:br>
              <a:rPr lang="en-US" dirty="0" smtClean="0"/>
            </a:br>
            <a:r>
              <a:rPr lang="en-US" dirty="0" smtClean="0"/>
              <a:t>He espoused a form of African socialism.</a:t>
            </a:r>
            <a:endParaRPr lang="en-US" dirty="0"/>
          </a:p>
        </p:txBody>
      </p:sp>
      <p:pic>
        <p:nvPicPr>
          <p:cNvPr id="1177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0"/>
            <a:ext cx="457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7171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1" y="274638"/>
            <a:ext cx="4220308" cy="3720587"/>
          </a:xfrm>
        </p:spPr>
        <p:txBody>
          <a:bodyPr/>
          <a:lstStyle/>
          <a:p>
            <a:r>
              <a:rPr lang="en-US" dirty="0" smtClean="0"/>
              <a:t>Monument, Avenue Al </a:t>
            </a:r>
            <a:r>
              <a:rPr lang="en-US" dirty="0" err="1" smtClean="0"/>
              <a:t>Qoods</a:t>
            </a:r>
            <a:r>
              <a:rPr lang="en-US" dirty="0" smtClean="0"/>
              <a:t>, Bamako</a:t>
            </a:r>
            <a:endParaRPr lang="en-US" dirty="0"/>
          </a:p>
        </p:txBody>
      </p:sp>
      <p:pic>
        <p:nvPicPr>
          <p:cNvPr id="1187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6709" y="0"/>
            <a:ext cx="458729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63819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4" y="274637"/>
            <a:ext cx="4088252" cy="3678385"/>
          </a:xfrm>
        </p:spPr>
        <p:txBody>
          <a:bodyPr/>
          <a:lstStyle/>
          <a:p>
            <a:r>
              <a:rPr lang="en-US" dirty="0" smtClean="0"/>
              <a:t>Africa Tower, Bamako</a:t>
            </a:r>
            <a:endParaRPr lang="en-US" dirty="0"/>
          </a:p>
        </p:txBody>
      </p:sp>
      <p:pic>
        <p:nvPicPr>
          <p:cNvPr id="1198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9171" y="0"/>
            <a:ext cx="435483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91479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0982" y="0"/>
            <a:ext cx="6858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802588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7"/>
            <a:ext cx="3933507" cy="3790925"/>
          </a:xfrm>
        </p:spPr>
        <p:txBody>
          <a:bodyPr/>
          <a:lstStyle/>
          <a:p>
            <a:r>
              <a:rPr lang="en-US" dirty="0" smtClean="0"/>
              <a:t>Grand Mosque-Bamako</a:t>
            </a:r>
            <a:endParaRPr lang="en-US" dirty="0"/>
          </a:p>
        </p:txBody>
      </p:sp>
      <p:pic>
        <p:nvPicPr>
          <p:cNvPr id="1208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6709" y="0"/>
            <a:ext cx="458729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926991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0"/>
            <a:ext cx="8226425" cy="576775"/>
          </a:xfrm>
        </p:spPr>
        <p:txBody>
          <a:bodyPr/>
          <a:lstStyle/>
          <a:p>
            <a:r>
              <a:rPr lang="en-US" dirty="0" smtClean="0">
                <a:solidFill>
                  <a:schemeClr val="bg2"/>
                </a:solidFill>
              </a:rPr>
              <a:t>Statue of Liberty - Bamako</a:t>
            </a:r>
            <a:endParaRPr lang="en-US" dirty="0">
              <a:solidFill>
                <a:schemeClr val="bg2"/>
              </a:solidFill>
            </a:endParaRPr>
          </a:p>
        </p:txBody>
      </p:sp>
    </p:spTree>
    <p:extLst>
      <p:ext uri="{BB962C8B-B14F-4D97-AF65-F5344CB8AC3E}">
        <p14:creationId xmlns:p14="http://schemas.microsoft.com/office/powerpoint/2010/main" val="265832587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4" y="274638"/>
            <a:ext cx="3877236" cy="3397030"/>
          </a:xfrm>
        </p:spPr>
        <p:txBody>
          <a:bodyPr/>
          <a:lstStyle/>
          <a:p>
            <a:r>
              <a:rPr lang="en-US" dirty="0" smtClean="0"/>
              <a:t>Statue resembling African masks, Bamako</a:t>
            </a:r>
            <a:endParaRPr lang="en-US" dirty="0"/>
          </a:p>
        </p:txBody>
      </p:sp>
      <p:pic>
        <p:nvPicPr>
          <p:cNvPr id="1228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9151" y="0"/>
            <a:ext cx="45148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017995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74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2907"/>
            <a:ext cx="9144000" cy="607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116994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904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2338" y="0"/>
            <a:ext cx="4542179" cy="6823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408175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914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4583225" cy="3446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14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6642" y="3534507"/>
            <a:ext cx="6813161" cy="3323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1493"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6679"/>
          <a:stretch/>
        </p:blipFill>
        <p:spPr bwMode="auto">
          <a:xfrm>
            <a:off x="4431322" y="0"/>
            <a:ext cx="4712677" cy="3446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97426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8226425" cy="4592784"/>
          </a:xfrm>
        </p:spPr>
        <p:txBody>
          <a:bodyPr/>
          <a:lstStyle/>
          <a:p>
            <a:r>
              <a:rPr lang="en-US" dirty="0" smtClean="0"/>
              <a:t>The mosque </a:t>
            </a:r>
            <a:r>
              <a:rPr lang="en-US" dirty="0" err="1" smtClean="0"/>
              <a:t>Djenné</a:t>
            </a:r>
            <a:r>
              <a:rPr lang="en-US" dirty="0" smtClean="0"/>
              <a:t> (picture on next slide)</a:t>
            </a:r>
            <a:br>
              <a:rPr lang="en-US" dirty="0" smtClean="0"/>
            </a:br>
            <a:r>
              <a:rPr lang="en-US" dirty="0" smtClean="0"/>
              <a:t/>
            </a:r>
            <a:br>
              <a:rPr lang="en-US" dirty="0" smtClean="0"/>
            </a:br>
            <a:r>
              <a:rPr lang="en-US" dirty="0" smtClean="0"/>
              <a:t>The Great Mosque of </a:t>
            </a:r>
            <a:r>
              <a:rPr lang="en-US" dirty="0" err="1" smtClean="0"/>
              <a:t>Djenné</a:t>
            </a:r>
            <a:r>
              <a:rPr lang="en-US" dirty="0" smtClean="0"/>
              <a:t> is the largest mud brick or adobe building in the world and is considered by many architects to be the greatest achievement of the </a:t>
            </a:r>
            <a:r>
              <a:rPr lang="en-US" dirty="0" err="1" smtClean="0"/>
              <a:t>Sudano-Sahelian</a:t>
            </a:r>
            <a:r>
              <a:rPr lang="en-US" dirty="0" smtClean="0"/>
              <a:t> architectural style with definite Islamic influences.</a:t>
            </a:r>
            <a:endParaRPr lang="en-US" dirty="0"/>
          </a:p>
        </p:txBody>
      </p:sp>
    </p:spTree>
    <p:extLst>
      <p:ext uri="{BB962C8B-B14F-4D97-AF65-F5344CB8AC3E}">
        <p14:creationId xmlns:p14="http://schemas.microsoft.com/office/powerpoint/2010/main" val="130366974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39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5760"/>
            <a:ext cx="9144000" cy="6126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148400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86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8165"/>
            <a:ext cx="9154911" cy="6849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599069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87" y="0"/>
            <a:ext cx="8226425" cy="901339"/>
          </a:xfrm>
        </p:spPr>
        <p:txBody>
          <a:bodyPr/>
          <a:lstStyle/>
          <a:p>
            <a:r>
              <a:rPr lang="en-US" dirty="0" smtClean="0"/>
              <a:t>Voting Stations in Bamako</a:t>
            </a:r>
            <a:endParaRPr lang="en-US" dirty="0"/>
          </a:p>
        </p:txBody>
      </p:sp>
      <p:pic>
        <p:nvPicPr>
          <p:cNvPr id="181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1339"/>
            <a:ext cx="9144000" cy="5956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06784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112886"/>
            <a:ext cx="9146449" cy="5745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60010" y="-30114"/>
            <a:ext cx="8226425" cy="1143000"/>
          </a:xfrm>
        </p:spPr>
        <p:txBody>
          <a:bodyPr/>
          <a:lstStyle/>
          <a:p>
            <a:r>
              <a:rPr lang="en-US" dirty="0" smtClean="0"/>
              <a:t>Niger River Basin</a:t>
            </a:r>
            <a:endParaRPr lang="en-US" dirty="0"/>
          </a:p>
        </p:txBody>
      </p:sp>
    </p:spTree>
    <p:extLst>
      <p:ext uri="{BB962C8B-B14F-4D97-AF65-F5344CB8AC3E}">
        <p14:creationId xmlns:p14="http://schemas.microsoft.com/office/powerpoint/2010/main" val="53434745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Town &amp; Village Scenes</a:t>
            </a:r>
            <a:endParaRPr lang="en-US" dirty="0"/>
          </a:p>
        </p:txBody>
      </p:sp>
      <p:sp>
        <p:nvSpPr>
          <p:cNvPr id="3" name="Text Placeholder 2"/>
          <p:cNvSpPr>
            <a:spLocks noGrp="1"/>
          </p:cNvSpPr>
          <p:nvPr>
            <p:ph type="body" idx="1"/>
          </p:nvPr>
        </p:nvSpPr>
        <p:spPr/>
        <p:txBody>
          <a:bodyPr/>
          <a:lstStyle/>
          <a:p>
            <a:endParaRPr lang="en-US"/>
          </a:p>
        </p:txBody>
      </p:sp>
      <p:pic>
        <p:nvPicPr>
          <p:cNvPr id="164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0161" y="183091"/>
            <a:ext cx="6539132" cy="4103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110906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65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8640"/>
            <a:ext cx="9144000" cy="576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380554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87" y="0"/>
            <a:ext cx="8226425" cy="762000"/>
          </a:xfrm>
        </p:spPr>
        <p:txBody>
          <a:bodyPr/>
          <a:lstStyle/>
          <a:p>
            <a:r>
              <a:rPr lang="en-US" dirty="0" smtClean="0"/>
              <a:t>Fulani Village</a:t>
            </a:r>
            <a:endParaRPr lang="en-US" dirty="0"/>
          </a:p>
        </p:txBody>
      </p:sp>
      <p:pic>
        <p:nvPicPr>
          <p:cNvPr id="1730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762000"/>
            <a:ext cx="9143999"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726939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87" y="0"/>
            <a:ext cx="8226425" cy="679269"/>
          </a:xfrm>
        </p:spPr>
        <p:txBody>
          <a:bodyPr/>
          <a:lstStyle/>
          <a:p>
            <a:r>
              <a:rPr lang="en-US" dirty="0" err="1" smtClean="0"/>
              <a:t>Dogon</a:t>
            </a:r>
            <a:r>
              <a:rPr lang="en-US" dirty="0" smtClean="0"/>
              <a:t> Village</a:t>
            </a:r>
            <a:endParaRPr lang="en-US" dirty="0"/>
          </a:p>
        </p:txBody>
      </p:sp>
      <p:pic>
        <p:nvPicPr>
          <p:cNvPr id="176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79269"/>
            <a:ext cx="9144000" cy="6178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788619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66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5760"/>
            <a:ext cx="9144000" cy="6126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851705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67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902220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71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811" y="1853"/>
            <a:ext cx="8808755" cy="6856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022578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066757" y="6210886"/>
            <a:ext cx="6077243" cy="647114"/>
          </a:xfrm>
        </p:spPr>
        <p:txBody>
          <a:bodyPr/>
          <a:lstStyle/>
          <a:p>
            <a:r>
              <a:rPr lang="en-US" b="1" dirty="0" smtClean="0">
                <a:solidFill>
                  <a:schemeClr val="bg2"/>
                </a:solidFill>
              </a:rPr>
              <a:t>Building a Community Latrine</a:t>
            </a:r>
            <a:endParaRPr lang="en-US" b="1" dirty="0">
              <a:solidFill>
                <a:schemeClr val="bg2"/>
              </a:solidFill>
            </a:endParaRPr>
          </a:p>
        </p:txBody>
      </p:sp>
    </p:spTree>
    <p:extLst>
      <p:ext uri="{BB962C8B-B14F-4D97-AF65-F5344CB8AC3E}">
        <p14:creationId xmlns:p14="http://schemas.microsoft.com/office/powerpoint/2010/main" val="291291155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346917" y="5715000"/>
            <a:ext cx="4797083" cy="1143000"/>
          </a:xfrm>
        </p:spPr>
        <p:txBody>
          <a:bodyPr/>
          <a:lstStyle/>
          <a:p>
            <a:r>
              <a:rPr lang="en-US" b="1" dirty="0" smtClean="0">
                <a:solidFill>
                  <a:schemeClr val="bg2"/>
                </a:solidFill>
              </a:rPr>
              <a:t>Well Improvement Project</a:t>
            </a:r>
            <a:endParaRPr lang="en-US" b="1" dirty="0">
              <a:solidFill>
                <a:schemeClr val="bg2"/>
              </a:solidFill>
            </a:endParaRPr>
          </a:p>
        </p:txBody>
      </p:sp>
    </p:spTree>
    <p:extLst>
      <p:ext uri="{BB962C8B-B14F-4D97-AF65-F5344CB8AC3E}">
        <p14:creationId xmlns:p14="http://schemas.microsoft.com/office/powerpoint/2010/main" val="202223995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853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4048"/>
            <a:ext cx="9144000" cy="6089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57894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4" y="274637"/>
            <a:ext cx="3159784" cy="2609239"/>
          </a:xfrm>
        </p:spPr>
        <p:txBody>
          <a:bodyPr/>
          <a:lstStyle/>
          <a:p>
            <a:r>
              <a:rPr lang="en-US" dirty="0" smtClean="0"/>
              <a:t>Satellite View</a:t>
            </a:r>
            <a:endParaRPr lang="en-US" dirty="0"/>
          </a:p>
        </p:txBody>
      </p:sp>
      <p:pic>
        <p:nvPicPr>
          <p:cNvPr id="113666"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89995"/>
                    </a14:imgEffect>
                  </a14:imgLayer>
                </a14:imgProps>
              </a:ext>
              <a:ext uri="{28A0092B-C50C-407E-A947-70E740481C1C}">
                <a14:useLocalDpi xmlns:a14="http://schemas.microsoft.com/office/drawing/2010/main" val="0"/>
              </a:ext>
            </a:extLst>
          </a:blip>
          <a:srcRect/>
          <a:stretch>
            <a:fillRect/>
          </a:stretch>
        </p:blipFill>
        <p:spPr bwMode="auto">
          <a:xfrm>
            <a:off x="1026942" y="112542"/>
            <a:ext cx="7249409" cy="6531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714833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People of Mali – at home, at play, and at work</a:t>
            </a:r>
            <a:endParaRPr lang="en-US" dirty="0"/>
          </a:p>
        </p:txBody>
      </p:sp>
      <p:sp>
        <p:nvSpPr>
          <p:cNvPr id="3" name="Text Placeholder 2"/>
          <p:cNvSpPr>
            <a:spLocks noGrp="1"/>
          </p:cNvSpPr>
          <p:nvPr>
            <p:ph type="body" idx="1"/>
          </p:nvPr>
        </p:nvSpPr>
        <p:spPr/>
        <p:txBody>
          <a:bodyPr/>
          <a:lstStyle/>
          <a:p>
            <a:endParaRPr lang="en-US"/>
          </a:p>
        </p:txBody>
      </p:sp>
      <p:pic>
        <p:nvPicPr>
          <p:cNvPr id="135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1508" y="582470"/>
            <a:ext cx="3847441" cy="3640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508702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011" y="203835"/>
            <a:ext cx="2533650" cy="169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6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4149" y="115911"/>
            <a:ext cx="1752600" cy="257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6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1555" y="115911"/>
            <a:ext cx="1790700" cy="252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61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8449" y="115910"/>
            <a:ext cx="1733550" cy="252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619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23674" y="4140957"/>
            <a:ext cx="1743075" cy="2543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619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78230" y="4140957"/>
            <a:ext cx="1724025" cy="2543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6200"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28449" y="4121907"/>
            <a:ext cx="1752600" cy="256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6201"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5911" y="2167817"/>
            <a:ext cx="2571750"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6202"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4011" y="4140957"/>
            <a:ext cx="2552700" cy="2386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736841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793" y="335352"/>
            <a:ext cx="2020105" cy="296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7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0655" y="335353"/>
            <a:ext cx="2015783" cy="2946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7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8160" y="335352"/>
            <a:ext cx="2638725" cy="2946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72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268" y="3459770"/>
            <a:ext cx="2029630" cy="2966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722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74720" y="3451166"/>
            <a:ext cx="2020326" cy="2974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722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48535" y="3427975"/>
            <a:ext cx="2038350" cy="2979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165860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1044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9" y="0"/>
            <a:ext cx="915509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175573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59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7621"/>
            <a:ext cx="9144000" cy="6102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361629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697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49838"/>
            <a:ext cx="9144000" cy="5358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895078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80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4997"/>
            <a:ext cx="914400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699640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689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38" t="5321" b="12627"/>
          <a:stretch/>
        </p:blipFill>
        <p:spPr bwMode="auto">
          <a:xfrm>
            <a:off x="0" y="133966"/>
            <a:ext cx="9144000" cy="6495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499859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9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4519"/>
            <a:ext cx="9144000" cy="615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519259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0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518" y="0"/>
            <a:ext cx="83581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84275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34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331" y="0"/>
            <a:ext cx="729574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558131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2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5927"/>
            <a:ext cx="9144000"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381928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3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0050"/>
            <a:ext cx="9144000" cy="605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971223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4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772"/>
            <a:ext cx="9144000" cy="6135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064832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628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584" t="4114"/>
          <a:stretch/>
        </p:blipFill>
        <p:spPr bwMode="auto">
          <a:xfrm>
            <a:off x="0" y="585456"/>
            <a:ext cx="9144000" cy="5536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458884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638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7834" r="6061"/>
          <a:stretch/>
        </p:blipFill>
        <p:spPr bwMode="auto">
          <a:xfrm>
            <a:off x="0" y="735391"/>
            <a:ext cx="9144000" cy="5528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234538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4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767"/>
            <a:ext cx="9143999" cy="651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33686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Maintaining cultural ties</a:t>
            </a:r>
            <a:endParaRPr lang="en-US" dirty="0"/>
          </a:p>
        </p:txBody>
      </p:sp>
      <p:sp>
        <p:nvSpPr>
          <p:cNvPr id="3" name="Text Placeholder 2"/>
          <p:cNvSpPr>
            <a:spLocks noGrp="1"/>
          </p:cNvSpPr>
          <p:nvPr>
            <p:ph type="body" idx="1"/>
          </p:nvPr>
        </p:nvSpPr>
        <p:spPr/>
        <p:txBody>
          <a:bodyPr/>
          <a:lstStyle/>
          <a:p>
            <a:endParaRPr lang="en-US"/>
          </a:p>
        </p:txBody>
      </p:sp>
      <p:pic>
        <p:nvPicPr>
          <p:cNvPr id="169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1740" y="828675"/>
            <a:ext cx="5337365" cy="2857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848153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3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7078" y="0"/>
            <a:ext cx="738984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302939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56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206546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72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3769"/>
            <a:ext cx="9144000" cy="6330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66774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40" name="Rectangle 4"/>
          <p:cNvSpPr>
            <a:spLocks noGrp="1" noChangeArrowheads="1"/>
          </p:cNvSpPr>
          <p:nvPr>
            <p:ph type="ctrTitle"/>
          </p:nvPr>
        </p:nvSpPr>
        <p:spPr/>
        <p:txBody>
          <a:bodyPr/>
          <a:lstStyle/>
          <a:p>
            <a:endParaRPr lang="en-US"/>
          </a:p>
        </p:txBody>
      </p:sp>
      <p:sp>
        <p:nvSpPr>
          <p:cNvPr id="91141" name="Rectangle 5"/>
          <p:cNvSpPr>
            <a:spLocks noGrp="1" noChangeArrowheads="1"/>
          </p:cNvSpPr>
          <p:nvPr>
            <p:ph type="subTitle" idx="1"/>
          </p:nvPr>
        </p:nvSpPr>
        <p:spPr/>
        <p:txBody>
          <a:bodyPr/>
          <a:lstStyle/>
          <a:p>
            <a:endParaRPr lang="en-US"/>
          </a:p>
        </p:txBody>
      </p:sp>
      <p:pic>
        <p:nvPicPr>
          <p:cNvPr id="9114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321" y="0"/>
            <a:ext cx="7731356"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78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68680"/>
            <a:ext cx="9144000" cy="512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046720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80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798709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Mopti</a:t>
            </a:r>
            <a:r>
              <a:rPr lang="en-US" dirty="0" smtClean="0"/>
              <a:t> and The </a:t>
            </a:r>
            <a:r>
              <a:rPr lang="en-US" dirty="0" err="1" smtClean="0"/>
              <a:t>Bani</a:t>
            </a:r>
            <a:r>
              <a:rPr lang="en-US" dirty="0" smtClean="0"/>
              <a:t> River in the life of Mali</a:t>
            </a:r>
            <a:endParaRPr lang="en-US" dirty="0"/>
          </a:p>
        </p:txBody>
      </p:sp>
      <p:sp>
        <p:nvSpPr>
          <p:cNvPr id="3" name="Text Placeholder 2"/>
          <p:cNvSpPr>
            <a:spLocks noGrp="1"/>
          </p:cNvSpPr>
          <p:nvPr>
            <p:ph type="body" idx="1"/>
          </p:nvPr>
        </p:nvSpPr>
        <p:spPr/>
        <p:txBody>
          <a:bodyPr/>
          <a:lstStyle/>
          <a:p>
            <a:endParaRPr lang="en-US"/>
          </a:p>
        </p:txBody>
      </p:sp>
      <p:pic>
        <p:nvPicPr>
          <p:cNvPr id="138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6015" y="485409"/>
            <a:ext cx="5238750" cy="349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6455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545" y="0"/>
            <a:ext cx="8226425" cy="1143000"/>
          </a:xfrm>
        </p:spPr>
        <p:txBody>
          <a:bodyPr/>
          <a:lstStyle/>
          <a:p>
            <a:r>
              <a:rPr lang="en-US" dirty="0" smtClean="0"/>
              <a:t>Typical Fishing Boat</a:t>
            </a:r>
            <a:endParaRPr lang="en-US" dirty="0"/>
          </a:p>
        </p:txBody>
      </p:sp>
      <p:pic>
        <p:nvPicPr>
          <p:cNvPr id="139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7167" y="1357313"/>
            <a:ext cx="7439833" cy="5367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909552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87" y="0"/>
            <a:ext cx="8226425" cy="1143000"/>
          </a:xfrm>
        </p:spPr>
        <p:txBody>
          <a:bodyPr/>
          <a:lstStyle/>
          <a:p>
            <a:r>
              <a:rPr lang="en-US" dirty="0" smtClean="0"/>
              <a:t>Sailing</a:t>
            </a:r>
            <a:endParaRPr lang="en-US" dirty="0"/>
          </a:p>
        </p:txBody>
      </p:sp>
      <p:pic>
        <p:nvPicPr>
          <p:cNvPr id="140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9483" y="1371599"/>
            <a:ext cx="6963508" cy="4997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067677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4" y="274638"/>
            <a:ext cx="4088252" cy="2538900"/>
          </a:xfrm>
        </p:spPr>
        <p:txBody>
          <a:bodyPr/>
          <a:lstStyle/>
          <a:p>
            <a:r>
              <a:rPr lang="en-US" dirty="0" smtClean="0"/>
              <a:t>River Crossing</a:t>
            </a:r>
            <a:endParaRPr lang="en-US" dirty="0"/>
          </a:p>
        </p:txBody>
      </p:sp>
      <p:pic>
        <p:nvPicPr>
          <p:cNvPr id="141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0800" y="0"/>
            <a:ext cx="43632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490726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87" y="0"/>
            <a:ext cx="8226425" cy="1143000"/>
          </a:xfrm>
        </p:spPr>
        <p:txBody>
          <a:bodyPr/>
          <a:lstStyle/>
          <a:p>
            <a:r>
              <a:rPr lang="en-US" dirty="0" smtClean="0"/>
              <a:t>Merchants at Port</a:t>
            </a:r>
            <a:endParaRPr lang="en-US" dirty="0"/>
          </a:p>
        </p:txBody>
      </p:sp>
      <p:pic>
        <p:nvPicPr>
          <p:cNvPr id="142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671" y="1213507"/>
            <a:ext cx="7567673" cy="5471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453530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87" y="0"/>
            <a:ext cx="8226425" cy="1143000"/>
          </a:xfrm>
        </p:spPr>
        <p:txBody>
          <a:bodyPr/>
          <a:lstStyle/>
          <a:p>
            <a:r>
              <a:rPr lang="en-US" dirty="0" smtClean="0"/>
              <a:t>River Traders</a:t>
            </a:r>
            <a:endParaRPr lang="en-US" dirty="0"/>
          </a:p>
        </p:txBody>
      </p:sp>
      <p:pic>
        <p:nvPicPr>
          <p:cNvPr id="148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591" y="1294228"/>
            <a:ext cx="7549534" cy="5092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317682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87" y="0"/>
            <a:ext cx="8226425" cy="1143000"/>
          </a:xfrm>
        </p:spPr>
        <p:txBody>
          <a:bodyPr/>
          <a:lstStyle/>
          <a:p>
            <a:r>
              <a:rPr lang="en-US" dirty="0" smtClean="0"/>
              <a:t>Waiting for Tourists</a:t>
            </a:r>
            <a:endParaRPr lang="en-US" dirty="0"/>
          </a:p>
        </p:txBody>
      </p:sp>
      <p:pic>
        <p:nvPicPr>
          <p:cNvPr id="143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161" y="1362074"/>
            <a:ext cx="7266935" cy="5221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940885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87" y="0"/>
            <a:ext cx="8226425" cy="1143000"/>
          </a:xfrm>
        </p:spPr>
        <p:txBody>
          <a:bodyPr/>
          <a:lstStyle/>
          <a:p>
            <a:r>
              <a:rPr lang="en-US" dirty="0" smtClean="0"/>
              <a:t>Car Ferry</a:t>
            </a:r>
            <a:endParaRPr lang="en-US" dirty="0"/>
          </a:p>
        </p:txBody>
      </p:sp>
      <p:pic>
        <p:nvPicPr>
          <p:cNvPr id="144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739" y="1352549"/>
            <a:ext cx="7225458" cy="5259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25741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13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906"/>
            <a:ext cx="9144000" cy="6867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316837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4" y="274637"/>
            <a:ext cx="4088252" cy="2426359"/>
          </a:xfrm>
        </p:spPr>
        <p:txBody>
          <a:bodyPr/>
          <a:lstStyle/>
          <a:p>
            <a:r>
              <a:rPr lang="en-US" dirty="0" smtClean="0"/>
              <a:t>Doing Laundry</a:t>
            </a:r>
            <a:endParaRPr lang="en-US" dirty="0"/>
          </a:p>
        </p:txBody>
      </p:sp>
      <p:pic>
        <p:nvPicPr>
          <p:cNvPr id="145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1151" y="-1"/>
            <a:ext cx="4332849" cy="6824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128009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680" y="0"/>
            <a:ext cx="8226425" cy="1143000"/>
          </a:xfrm>
        </p:spPr>
        <p:txBody>
          <a:bodyPr/>
          <a:lstStyle/>
          <a:p>
            <a:r>
              <a:rPr lang="en-US" dirty="0" smtClean="0"/>
              <a:t>Farming by the River</a:t>
            </a:r>
            <a:endParaRPr lang="en-US" dirty="0"/>
          </a:p>
        </p:txBody>
      </p:sp>
      <p:pic>
        <p:nvPicPr>
          <p:cNvPr id="146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936" y="1362074"/>
            <a:ext cx="7435850" cy="5334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969743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87" y="0"/>
            <a:ext cx="8226425" cy="1143000"/>
          </a:xfrm>
        </p:spPr>
        <p:txBody>
          <a:bodyPr/>
          <a:lstStyle/>
          <a:p>
            <a:r>
              <a:rPr lang="en-US" dirty="0" smtClean="0"/>
              <a:t>Selling salt</a:t>
            </a:r>
            <a:endParaRPr lang="en-US" dirty="0"/>
          </a:p>
        </p:txBody>
      </p:sp>
      <p:pic>
        <p:nvPicPr>
          <p:cNvPr id="147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8129" y="1347788"/>
            <a:ext cx="7276923" cy="5264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464974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609" y="274637"/>
            <a:ext cx="3108961" cy="3875331"/>
          </a:xfrm>
        </p:spPr>
        <p:txBody>
          <a:bodyPr/>
          <a:lstStyle/>
          <a:p>
            <a:r>
              <a:rPr lang="en-US" dirty="0" err="1" smtClean="0"/>
              <a:t>Mopti</a:t>
            </a:r>
            <a:r>
              <a:rPr lang="en-US" dirty="0" smtClean="0"/>
              <a:t> River and Mosque </a:t>
            </a:r>
            <a:endParaRPr lang="en-US" dirty="0"/>
          </a:p>
        </p:txBody>
      </p:sp>
      <p:pic>
        <p:nvPicPr>
          <p:cNvPr id="149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5374" y="0"/>
            <a:ext cx="575862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093773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87" y="0"/>
            <a:ext cx="8226425" cy="1143000"/>
          </a:xfrm>
        </p:spPr>
        <p:txBody>
          <a:bodyPr/>
          <a:lstStyle/>
          <a:p>
            <a:r>
              <a:rPr lang="en-US" dirty="0" err="1" smtClean="0"/>
              <a:t>Mopti</a:t>
            </a:r>
            <a:r>
              <a:rPr lang="en-US" dirty="0" smtClean="0"/>
              <a:t> Mosque</a:t>
            </a:r>
            <a:endParaRPr lang="en-US" dirty="0"/>
          </a:p>
        </p:txBody>
      </p:sp>
      <p:pic>
        <p:nvPicPr>
          <p:cNvPr id="150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0497" y="1352550"/>
            <a:ext cx="7332076" cy="5301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832718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5218" y="274638"/>
            <a:ext cx="3856820" cy="3154362"/>
          </a:xfrm>
        </p:spPr>
        <p:txBody>
          <a:bodyPr/>
          <a:lstStyle/>
          <a:p>
            <a:r>
              <a:rPr lang="en-US" dirty="0" err="1" smtClean="0"/>
              <a:t>Mopti</a:t>
            </a:r>
            <a:r>
              <a:rPr lang="en-US" dirty="0" smtClean="0"/>
              <a:t> Streets</a:t>
            </a:r>
            <a:endParaRPr lang="en-US" dirty="0"/>
          </a:p>
        </p:txBody>
      </p:sp>
      <p:pic>
        <p:nvPicPr>
          <p:cNvPr id="151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45886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542300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64369" y="274638"/>
            <a:ext cx="3617669" cy="3593978"/>
          </a:xfrm>
        </p:spPr>
        <p:txBody>
          <a:bodyPr/>
          <a:lstStyle/>
          <a:p>
            <a:r>
              <a:rPr lang="en-US" dirty="0" smtClean="0"/>
              <a:t>Distant Mosque</a:t>
            </a:r>
            <a:endParaRPr lang="en-US" dirty="0"/>
          </a:p>
        </p:txBody>
      </p:sp>
      <p:pic>
        <p:nvPicPr>
          <p:cNvPr id="152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79745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002440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Art of </a:t>
            </a:r>
            <a:r>
              <a:rPr lang="en-US" dirty="0" err="1" smtClean="0"/>
              <a:t>mali</a:t>
            </a:r>
            <a:endParaRPr lang="en-US" dirty="0"/>
          </a:p>
        </p:txBody>
      </p:sp>
      <p:sp>
        <p:nvSpPr>
          <p:cNvPr id="3" name="Text Placeholder 2"/>
          <p:cNvSpPr>
            <a:spLocks noGrp="1"/>
          </p:cNvSpPr>
          <p:nvPr>
            <p:ph type="body" idx="1"/>
          </p:nvPr>
        </p:nvSpPr>
        <p:spPr/>
        <p:txBody>
          <a:bodyPr/>
          <a:lstStyle/>
          <a:p>
            <a:endParaRPr lang="en-US"/>
          </a:p>
        </p:txBody>
      </p:sp>
      <p:pic>
        <p:nvPicPr>
          <p:cNvPr id="106498"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9867" r="89867"/>
                    </a14:imgEffect>
                  </a14:imgLayer>
                </a14:imgProps>
              </a:ext>
              <a:ext uri="{28A0092B-C50C-407E-A947-70E740481C1C}">
                <a14:useLocalDpi xmlns:a14="http://schemas.microsoft.com/office/drawing/2010/main" val="0"/>
              </a:ext>
            </a:extLst>
          </a:blip>
          <a:srcRect/>
          <a:stretch>
            <a:fillRect/>
          </a:stretch>
        </p:blipFill>
        <p:spPr bwMode="auto">
          <a:xfrm>
            <a:off x="2926740" y="1163369"/>
            <a:ext cx="3571875" cy="253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498648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179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455860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54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912" y="5968"/>
            <a:ext cx="7941096" cy="6852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68733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rot="16200000">
            <a:off x="-2857501" y="2857499"/>
            <a:ext cx="6858001" cy="1143000"/>
          </a:xfrm>
        </p:spPr>
        <p:txBody>
          <a:bodyPr/>
          <a:lstStyle/>
          <a:p>
            <a:pPr algn="ctr"/>
            <a:r>
              <a:rPr lang="en-US" sz="4400" b="1" dirty="0" smtClean="0"/>
              <a:t>Topography</a:t>
            </a:r>
            <a:endParaRPr lang="en-US" sz="4400" b="1" dirty="0"/>
          </a:p>
        </p:txBody>
      </p:sp>
      <p:pic>
        <p:nvPicPr>
          <p:cNvPr id="9216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6599" y="0"/>
            <a:ext cx="736169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75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3372" y="324167"/>
            <a:ext cx="2852664" cy="3860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6688" y="1161245"/>
            <a:ext cx="3782598" cy="5369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427972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85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6836" y="0"/>
            <a:ext cx="4931078" cy="6886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832532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77154"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00" b="97400" l="9589" r="89589"/>
                    </a14:imgEffect>
                  </a14:imgLayer>
                </a14:imgProps>
              </a:ext>
              <a:ext uri="{28A0092B-C50C-407E-A947-70E740481C1C}">
                <a14:useLocalDpi xmlns:a14="http://schemas.microsoft.com/office/drawing/2010/main" val="0"/>
              </a:ext>
            </a:extLst>
          </a:blip>
          <a:srcRect/>
          <a:stretch>
            <a:fillRect/>
          </a:stretch>
        </p:blipFill>
        <p:spPr bwMode="auto">
          <a:xfrm>
            <a:off x="5042315" y="724193"/>
            <a:ext cx="3476625" cy="476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7155" name="Picture 3"/>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14333" y1="14179" x2="14333" y2="14179"/>
                        <a14:foregroundMark x1="11667" y1="16045" x2="11667" y2="16045"/>
                        <a14:foregroundMark x1="9667" y1="15672" x2="9667" y2="15672"/>
                        <a14:foregroundMark x1="11667" y1="14552" x2="11667" y2="14552"/>
                        <a14:foregroundMark x1="21333" y1="12687" x2="21333" y2="12687"/>
                        <a14:foregroundMark x1="3000" y1="22761" x2="3000" y2="22761"/>
                        <a14:foregroundMark x1="4000" y1="20522" x2="4000" y2="20522"/>
                        <a14:foregroundMark x1="7000" y1="17164" x2="7000" y2="17164"/>
                        <a14:foregroundMark x1="5000" y1="22015" x2="5000" y2="22015"/>
                        <a14:foregroundMark x1="2000" y1="25373" x2="2000" y2="25373"/>
                        <a14:foregroundMark x1="6000" y1="19030" x2="6000" y2="19030"/>
                        <a14:foregroundMark x1="9000" y1="17164" x2="9000" y2="17164"/>
                        <a14:foregroundMark x1="11000" y1="16418" x2="11000" y2="16418"/>
                        <a14:foregroundMark x1="14333" y1="14925" x2="14333" y2="14925"/>
                        <a14:foregroundMark x1="13333" y1="11940" x2="13333" y2="11940"/>
                        <a14:foregroundMark x1="7667" y1="14925" x2="7667" y2="14925"/>
                        <a14:foregroundMark x1="10333" y1="14179" x2="10333" y2="14179"/>
                        <a14:foregroundMark x1="5333" y1="17164" x2="5333" y2="17164"/>
                        <a14:backgroundMark x1="40667" y1="39552" x2="40667" y2="39552"/>
                        <a14:backgroundMark x1="42333" y1="40299" x2="42333" y2="40299"/>
                        <a14:backgroundMark x1="39667" y1="37687" x2="39667" y2="37687"/>
                        <a14:backgroundMark x1="5000" y1="21642" x2="5000" y2="21642"/>
                        <a14:backgroundMark x1="8667" y1="17910" x2="8667" y2="17910"/>
                        <a14:backgroundMark x1="12333" y1="16045" x2="12333" y2="16045"/>
                        <a14:backgroundMark x1="14000" y1="13806" x2="14000" y2="13806"/>
                        <a14:backgroundMark x1="3000" y1="24254" x2="3000" y2="24254"/>
                        <a14:backgroundMark x1="6333" y1="18657" x2="6333" y2="18657"/>
                      </a14:backgroundRemoval>
                    </a14:imgEffect>
                  </a14:imgLayer>
                </a14:imgProps>
              </a:ext>
              <a:ext uri="{28A0092B-C50C-407E-A947-70E740481C1C}">
                <a14:useLocalDpi xmlns:a14="http://schemas.microsoft.com/office/drawing/2010/main" val="0"/>
              </a:ext>
            </a:extLst>
          </a:blip>
          <a:srcRect/>
          <a:stretch>
            <a:fillRect/>
          </a:stretch>
        </p:blipFill>
        <p:spPr bwMode="auto">
          <a:xfrm>
            <a:off x="582930" y="1463332"/>
            <a:ext cx="4204232" cy="3755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605499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894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966573" cy="3925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94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5049" y="0"/>
            <a:ext cx="2857500" cy="394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94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0972" y="0"/>
            <a:ext cx="3123028" cy="3872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94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5323" y="4088476"/>
            <a:ext cx="4762500" cy="275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944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2549" y="4088477"/>
            <a:ext cx="2769521" cy="2769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171423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850" y="4449103"/>
            <a:ext cx="7772400" cy="1362075"/>
          </a:xfrm>
        </p:spPr>
        <p:txBody>
          <a:bodyPr/>
          <a:lstStyle/>
          <a:p>
            <a:r>
              <a:rPr lang="en-US" dirty="0" smtClean="0"/>
              <a:t>Foods of </a:t>
            </a:r>
            <a:r>
              <a:rPr lang="en-US" dirty="0" err="1" smtClean="0"/>
              <a:t>mali</a:t>
            </a:r>
            <a:endParaRPr lang="en-US" dirty="0"/>
          </a:p>
        </p:txBody>
      </p:sp>
      <p:sp>
        <p:nvSpPr>
          <p:cNvPr id="3" name="Text Placeholder 2"/>
          <p:cNvSpPr>
            <a:spLocks noGrp="1"/>
          </p:cNvSpPr>
          <p:nvPr>
            <p:ph type="body" idx="1"/>
          </p:nvPr>
        </p:nvSpPr>
        <p:spPr>
          <a:xfrm>
            <a:off x="694178" y="2512548"/>
            <a:ext cx="7772400" cy="1500187"/>
          </a:xfrm>
        </p:spPr>
        <p:txBody>
          <a:bodyPr/>
          <a:lstStyle/>
          <a:p>
            <a:r>
              <a:rPr lang="en-US" dirty="0" smtClean="0"/>
              <a:t>         Couscous				</a:t>
            </a:r>
            <a:r>
              <a:rPr lang="en-US" b="1" dirty="0">
                <a:solidFill>
                  <a:schemeClr val="tx1"/>
                </a:solidFill>
                <a:latin typeface="+mn-lt"/>
                <a:ea typeface="+mn-ea"/>
                <a:cs typeface="+mn-cs"/>
              </a:rPr>
              <a:t>Malian Fish </a:t>
            </a:r>
            <a:r>
              <a:rPr lang="en-US" b="1" dirty="0" smtClean="0">
                <a:solidFill>
                  <a:schemeClr val="tx1"/>
                </a:solidFill>
                <a:latin typeface="+mn-lt"/>
                <a:ea typeface="+mn-ea"/>
                <a:cs typeface="+mn-cs"/>
              </a:rPr>
              <a:t>Stew</a:t>
            </a:r>
            <a:endParaRPr lang="en-US" b="1" dirty="0" smtClean="0"/>
          </a:p>
        </p:txBody>
      </p:sp>
      <p:pic>
        <p:nvPicPr>
          <p:cNvPr id="1095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5239" y="393896"/>
            <a:ext cx="3115407" cy="3115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95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2120" y="735257"/>
            <a:ext cx="3460359" cy="2595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344210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1249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95250"/>
            <a:ext cx="6400800" cy="666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77366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1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3178" y="0"/>
            <a:ext cx="535686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756297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873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8874" y="-1"/>
            <a:ext cx="5125477" cy="6833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077860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Fried Bean Balls</a:t>
            </a:r>
            <a:endParaRPr lang="en-US" dirty="0"/>
          </a:p>
        </p:txBody>
      </p:sp>
      <p:pic>
        <p:nvPicPr>
          <p:cNvPr id="1105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6429" y="1618664"/>
            <a:ext cx="6676292" cy="5007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192804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Sweet Millet Fritters</a:t>
            </a:r>
            <a:endParaRPr lang="en-US" dirty="0"/>
          </a:p>
        </p:txBody>
      </p:sp>
      <p:pic>
        <p:nvPicPr>
          <p:cNvPr id="1116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2419" y="1643063"/>
            <a:ext cx="6292947" cy="4719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133863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2.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3.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4.xml><?xml version="1.0" encoding="utf-8"?>
<p:tagLst xmlns:a="http://schemas.openxmlformats.org/drawingml/2006/main" xmlns:r="http://schemas.openxmlformats.org/officeDocument/2006/relationships" xmlns:p="http://schemas.openxmlformats.org/presentationml/2006/main">
  <p:tag name="RNRSTYLE" val="Indezine_TM_Text"/>
</p:tagLst>
</file>

<file path=ppt/tags/tag5.xml><?xml version="1.0" encoding="utf-8"?>
<p:tagLst xmlns:a="http://schemas.openxmlformats.org/drawingml/2006/main" xmlns:r="http://schemas.openxmlformats.org/officeDocument/2006/relationships" xmlns:p="http://schemas.openxmlformats.org/presentationml/2006/main">
  <p:tag name="RNRSTYLE" val="Indezine_SM2_Title"/>
</p:tagLst>
</file>

<file path=ppt/tags/tag6.xml><?xml version="1.0" encoding="utf-8"?>
<p:tagLst xmlns:a="http://schemas.openxmlformats.org/drawingml/2006/main" xmlns:r="http://schemas.openxmlformats.org/officeDocument/2006/relationships" xmlns:p="http://schemas.openxmlformats.org/presentationml/2006/main">
  <p:tag name="RNRSTYLE" val="Indezine_SM2_Text"/>
</p:tagLst>
</file>

<file path=ppt/tags/tag7.xml><?xml version="1.0" encoding="utf-8"?>
<p:tagLst xmlns:a="http://schemas.openxmlformats.org/drawingml/2006/main" xmlns:r="http://schemas.openxmlformats.org/officeDocument/2006/relationships" xmlns:p="http://schemas.openxmlformats.org/presentationml/2006/main">
  <p:tag name="RNRSTYLE" val="Indezine_TM2_Title"/>
</p:tagLst>
</file>

<file path=ppt/tags/tag8.xml><?xml version="1.0" encoding="utf-8"?>
<p:tagLst xmlns:a="http://schemas.openxmlformats.org/drawingml/2006/main" xmlns:r="http://schemas.openxmlformats.org/officeDocument/2006/relationships" xmlns:p="http://schemas.openxmlformats.org/presentationml/2006/main">
  <p:tag name="RNRSTYLE" val="Indezine_TM2_Text"/>
</p:tagLst>
</file>

<file path=ppt/theme/theme1.xml><?xml version="1.0" encoding="utf-8"?>
<a:theme xmlns:a="http://schemas.openxmlformats.org/drawingml/2006/main" name="ind_3418_slide">
  <a:themeElements>
    <a:clrScheme name="Office Theme 2">
      <a:dk1>
        <a:srgbClr val="000000"/>
      </a:dk1>
      <a:lt1>
        <a:srgbClr val="FFFFFF"/>
      </a:lt1>
      <a:dk2>
        <a:srgbClr val="003399"/>
      </a:dk2>
      <a:lt2>
        <a:srgbClr val="FFFFFF"/>
      </a:lt2>
      <a:accent1>
        <a:srgbClr val="61C7F2"/>
      </a:accent1>
      <a:accent2>
        <a:srgbClr val="C4B2FF"/>
      </a:accent2>
      <a:accent3>
        <a:srgbClr val="AAADCA"/>
      </a:accent3>
      <a:accent4>
        <a:srgbClr val="DADADA"/>
      </a:accent4>
      <a:accent5>
        <a:srgbClr val="B7E0F7"/>
      </a:accent5>
      <a:accent6>
        <a:srgbClr val="B1A1E7"/>
      </a:accent6>
      <a:hlink>
        <a:srgbClr val="B2CCFF"/>
      </a:hlink>
      <a:folHlink>
        <a:srgbClr val="F7D9FF"/>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3399"/>
        </a:dk2>
        <a:lt2>
          <a:srgbClr val="FFFFFF"/>
        </a:lt2>
        <a:accent1>
          <a:srgbClr val="6D99F2"/>
        </a:accent1>
        <a:accent2>
          <a:srgbClr val="6FB8F7"/>
        </a:accent2>
        <a:accent3>
          <a:srgbClr val="AAADCA"/>
        </a:accent3>
        <a:accent4>
          <a:srgbClr val="DADADA"/>
        </a:accent4>
        <a:accent5>
          <a:srgbClr val="BACAF7"/>
        </a:accent5>
        <a:accent6>
          <a:srgbClr val="64A6E0"/>
        </a:accent6>
        <a:hlink>
          <a:srgbClr val="B2CCFF"/>
        </a:hlink>
        <a:folHlink>
          <a:srgbClr val="B2DBFF"/>
        </a:folHlink>
      </a:clrScheme>
      <a:clrMap bg1="dk2" tx1="lt1" bg2="dk1" tx2="lt2" accent1="accent1" accent2="accent2" accent3="accent3" accent4="accent4" accent5="accent5" accent6="accent6" hlink="hlink" folHlink="folHlink"/>
    </a:extraClrScheme>
    <a:extraClrScheme>
      <a:clrScheme name="Office Theme 2">
        <a:dk1>
          <a:srgbClr val="000000"/>
        </a:dk1>
        <a:lt1>
          <a:srgbClr val="FFFFFF"/>
        </a:lt1>
        <a:dk2>
          <a:srgbClr val="003399"/>
        </a:dk2>
        <a:lt2>
          <a:srgbClr val="FFFFFF"/>
        </a:lt2>
        <a:accent1>
          <a:srgbClr val="61C7F2"/>
        </a:accent1>
        <a:accent2>
          <a:srgbClr val="C4B2FF"/>
        </a:accent2>
        <a:accent3>
          <a:srgbClr val="AAADCA"/>
        </a:accent3>
        <a:accent4>
          <a:srgbClr val="DADADA"/>
        </a:accent4>
        <a:accent5>
          <a:srgbClr val="B7E0F7"/>
        </a:accent5>
        <a:accent6>
          <a:srgbClr val="B1A1E7"/>
        </a:accent6>
        <a:hlink>
          <a:srgbClr val="B2CCFF"/>
        </a:hlink>
        <a:folHlink>
          <a:srgbClr val="F7D9FF"/>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FF"/>
        </a:lt1>
        <a:dk2>
          <a:srgbClr val="003399"/>
        </a:dk2>
        <a:lt2>
          <a:srgbClr val="FFFFFF"/>
        </a:lt2>
        <a:accent1>
          <a:srgbClr val="F2AE79"/>
        </a:accent1>
        <a:accent2>
          <a:srgbClr val="8CB2FF"/>
        </a:accent2>
        <a:accent3>
          <a:srgbClr val="AAADCA"/>
        </a:accent3>
        <a:accent4>
          <a:srgbClr val="DADADA"/>
        </a:accent4>
        <a:accent5>
          <a:srgbClr val="F7D3BE"/>
        </a:accent5>
        <a:accent6>
          <a:srgbClr val="7EA1E7"/>
        </a:accent6>
        <a:hlink>
          <a:srgbClr val="FFCFCC"/>
        </a:hlink>
        <a:folHlink>
          <a:srgbClr val="F7E9A1"/>
        </a:folHlink>
      </a:clrScheme>
      <a:clrMap bg1="dk2" tx1="lt1" bg2="dk1" tx2="lt2" accent1="accent1" accent2="accent2" accent3="accent3" accent4="accent4" accent5="accent5" accent6="accent6" hlink="hlink" folHlink="folHlink"/>
    </a:extraClrScheme>
    <a:extraClrScheme>
      <a:clrScheme name="Office Theme 4">
        <a:dk1>
          <a:srgbClr val="000000"/>
        </a:dk1>
        <a:lt1>
          <a:srgbClr val="FFFFFF"/>
        </a:lt1>
        <a:dk2>
          <a:srgbClr val="003399"/>
        </a:dk2>
        <a:lt2>
          <a:srgbClr val="FFFFFF"/>
        </a:lt2>
        <a:accent1>
          <a:srgbClr val="B5DE6F"/>
        </a:accent1>
        <a:accent2>
          <a:srgbClr val="E6CF5C"/>
        </a:accent2>
        <a:accent3>
          <a:srgbClr val="AAADCA"/>
        </a:accent3>
        <a:accent4>
          <a:srgbClr val="DADADA"/>
        </a:accent4>
        <a:accent5>
          <a:srgbClr val="D7ECBB"/>
        </a:accent5>
        <a:accent6>
          <a:srgbClr val="D0BB53"/>
        </a:accent6>
        <a:hlink>
          <a:srgbClr val="FFD9EB"/>
        </a:hlink>
        <a:folHlink>
          <a:srgbClr val="B2CCFF"/>
        </a:folHlink>
      </a:clrScheme>
      <a:clrMap bg1="dk2" tx1="lt1" bg2="dk1" tx2="lt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B2B2B2"/>
        </a:lt2>
        <a:accent1>
          <a:srgbClr val="6D99F2"/>
        </a:accent1>
        <a:accent2>
          <a:srgbClr val="6FB8F7"/>
        </a:accent2>
        <a:accent3>
          <a:srgbClr val="FFFFFF"/>
        </a:accent3>
        <a:accent4>
          <a:srgbClr val="000000"/>
        </a:accent4>
        <a:accent5>
          <a:srgbClr val="BACAF7"/>
        </a:accent5>
        <a:accent6>
          <a:srgbClr val="64A6E0"/>
        </a:accent6>
        <a:hlink>
          <a:srgbClr val="B2CCFF"/>
        </a:hlink>
        <a:folHlink>
          <a:srgbClr val="B2DBFF"/>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B2B2B2"/>
        </a:lt2>
        <a:accent1>
          <a:srgbClr val="61C7F2"/>
        </a:accent1>
        <a:accent2>
          <a:srgbClr val="C4B2FF"/>
        </a:accent2>
        <a:accent3>
          <a:srgbClr val="FFFFFF"/>
        </a:accent3>
        <a:accent4>
          <a:srgbClr val="000000"/>
        </a:accent4>
        <a:accent5>
          <a:srgbClr val="B7E0F7"/>
        </a:accent5>
        <a:accent6>
          <a:srgbClr val="B1A1E7"/>
        </a:accent6>
        <a:hlink>
          <a:srgbClr val="B2CCFF"/>
        </a:hlink>
        <a:folHlink>
          <a:srgbClr val="F7D9FF"/>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B2B2B2"/>
        </a:lt2>
        <a:accent1>
          <a:srgbClr val="F2AE79"/>
        </a:accent1>
        <a:accent2>
          <a:srgbClr val="8CB2FF"/>
        </a:accent2>
        <a:accent3>
          <a:srgbClr val="FFFFFF"/>
        </a:accent3>
        <a:accent4>
          <a:srgbClr val="000000"/>
        </a:accent4>
        <a:accent5>
          <a:srgbClr val="F7D3BE"/>
        </a:accent5>
        <a:accent6>
          <a:srgbClr val="7EA1E7"/>
        </a:accent6>
        <a:hlink>
          <a:srgbClr val="FFCFCC"/>
        </a:hlink>
        <a:folHlink>
          <a:srgbClr val="F7E9A1"/>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B2B2B2"/>
        </a:lt2>
        <a:accent1>
          <a:srgbClr val="B5DE6F"/>
        </a:accent1>
        <a:accent2>
          <a:srgbClr val="E6CF5C"/>
        </a:accent2>
        <a:accent3>
          <a:srgbClr val="FFFFFF"/>
        </a:accent3>
        <a:accent4>
          <a:srgbClr val="000000"/>
        </a:accent4>
        <a:accent5>
          <a:srgbClr val="D7ECBB"/>
        </a:accent5>
        <a:accent6>
          <a:srgbClr val="D0BB53"/>
        </a:accent6>
        <a:hlink>
          <a:srgbClr val="FFD9EB"/>
        </a:hlink>
        <a:folHlink>
          <a:srgbClr val="B2CCF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000000"/>
      </a:dk1>
      <a:lt1>
        <a:srgbClr val="FFFFFF"/>
      </a:lt1>
      <a:dk2>
        <a:srgbClr val="003399"/>
      </a:dk2>
      <a:lt2>
        <a:srgbClr val="FFFFFF"/>
      </a:lt2>
      <a:accent1>
        <a:srgbClr val="61C7F2"/>
      </a:accent1>
      <a:accent2>
        <a:srgbClr val="C4B2FF"/>
      </a:accent2>
      <a:accent3>
        <a:srgbClr val="AAADCA"/>
      </a:accent3>
      <a:accent4>
        <a:srgbClr val="DADADA"/>
      </a:accent4>
      <a:accent5>
        <a:srgbClr val="B7E0F7"/>
      </a:accent5>
      <a:accent6>
        <a:srgbClr val="B1A1E7"/>
      </a:accent6>
      <a:hlink>
        <a:srgbClr val="B2CCFF"/>
      </a:hlink>
      <a:folHlink>
        <a:srgbClr val="F7D9FF"/>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3399"/>
        </a:dk2>
        <a:lt2>
          <a:srgbClr val="FFFFFF"/>
        </a:lt2>
        <a:accent1>
          <a:srgbClr val="6D99F2"/>
        </a:accent1>
        <a:accent2>
          <a:srgbClr val="6FB8F7"/>
        </a:accent2>
        <a:accent3>
          <a:srgbClr val="AAADCA"/>
        </a:accent3>
        <a:accent4>
          <a:srgbClr val="DADADA"/>
        </a:accent4>
        <a:accent5>
          <a:srgbClr val="BACAF7"/>
        </a:accent5>
        <a:accent6>
          <a:srgbClr val="64A6E0"/>
        </a:accent6>
        <a:hlink>
          <a:srgbClr val="B2CCFF"/>
        </a:hlink>
        <a:folHlink>
          <a:srgbClr val="B2DBFF"/>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3399"/>
        </a:dk2>
        <a:lt2>
          <a:srgbClr val="FFFFFF"/>
        </a:lt2>
        <a:accent1>
          <a:srgbClr val="61C7F2"/>
        </a:accent1>
        <a:accent2>
          <a:srgbClr val="C4B2FF"/>
        </a:accent2>
        <a:accent3>
          <a:srgbClr val="AAADCA"/>
        </a:accent3>
        <a:accent4>
          <a:srgbClr val="DADADA"/>
        </a:accent4>
        <a:accent5>
          <a:srgbClr val="B7E0F7"/>
        </a:accent5>
        <a:accent6>
          <a:srgbClr val="B1A1E7"/>
        </a:accent6>
        <a:hlink>
          <a:srgbClr val="B2CCFF"/>
        </a:hlink>
        <a:folHlink>
          <a:srgbClr val="F7D9FF"/>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FF"/>
        </a:lt1>
        <a:dk2>
          <a:srgbClr val="003399"/>
        </a:dk2>
        <a:lt2>
          <a:srgbClr val="FFFFFF"/>
        </a:lt2>
        <a:accent1>
          <a:srgbClr val="F2AE79"/>
        </a:accent1>
        <a:accent2>
          <a:srgbClr val="8CB2FF"/>
        </a:accent2>
        <a:accent3>
          <a:srgbClr val="AAADCA"/>
        </a:accent3>
        <a:accent4>
          <a:srgbClr val="DADADA"/>
        </a:accent4>
        <a:accent5>
          <a:srgbClr val="F7D3BE"/>
        </a:accent5>
        <a:accent6>
          <a:srgbClr val="7EA1E7"/>
        </a:accent6>
        <a:hlink>
          <a:srgbClr val="FFCFCC"/>
        </a:hlink>
        <a:folHlink>
          <a:srgbClr val="F7E9A1"/>
        </a:folHlink>
      </a:clrScheme>
      <a:clrMap bg1="dk2" tx1="lt1" bg2="dk1" tx2="lt2" accent1="accent1" accent2="accent2" accent3="accent3" accent4="accent4" accent5="accent5" accent6="accent6" hlink="hlink" folHlink="folHlink"/>
    </a:extraClrScheme>
    <a:extraClrScheme>
      <a:clrScheme name="1_Default Design 4">
        <a:dk1>
          <a:srgbClr val="000000"/>
        </a:dk1>
        <a:lt1>
          <a:srgbClr val="FFFFFF"/>
        </a:lt1>
        <a:dk2>
          <a:srgbClr val="003399"/>
        </a:dk2>
        <a:lt2>
          <a:srgbClr val="FFFFFF"/>
        </a:lt2>
        <a:accent1>
          <a:srgbClr val="B5DE6F"/>
        </a:accent1>
        <a:accent2>
          <a:srgbClr val="E6CF5C"/>
        </a:accent2>
        <a:accent3>
          <a:srgbClr val="AAADCA"/>
        </a:accent3>
        <a:accent4>
          <a:srgbClr val="DADADA"/>
        </a:accent4>
        <a:accent5>
          <a:srgbClr val="D7ECBB"/>
        </a:accent5>
        <a:accent6>
          <a:srgbClr val="D0BB53"/>
        </a:accent6>
        <a:hlink>
          <a:srgbClr val="FFD9EB"/>
        </a:hlink>
        <a:folHlink>
          <a:srgbClr val="B2CCFF"/>
        </a:folHlink>
      </a:clrScheme>
      <a:clrMap bg1="dk2" tx1="lt1" bg2="dk1" tx2="lt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B2B2B2"/>
        </a:lt2>
        <a:accent1>
          <a:srgbClr val="6D99F2"/>
        </a:accent1>
        <a:accent2>
          <a:srgbClr val="6FB8F7"/>
        </a:accent2>
        <a:accent3>
          <a:srgbClr val="FFFFFF"/>
        </a:accent3>
        <a:accent4>
          <a:srgbClr val="000000"/>
        </a:accent4>
        <a:accent5>
          <a:srgbClr val="BACAF7"/>
        </a:accent5>
        <a:accent6>
          <a:srgbClr val="64A6E0"/>
        </a:accent6>
        <a:hlink>
          <a:srgbClr val="B2CCFF"/>
        </a:hlink>
        <a:folHlink>
          <a:srgbClr val="B2DBFF"/>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B2B2B2"/>
        </a:lt2>
        <a:accent1>
          <a:srgbClr val="61C7F2"/>
        </a:accent1>
        <a:accent2>
          <a:srgbClr val="C4B2FF"/>
        </a:accent2>
        <a:accent3>
          <a:srgbClr val="FFFFFF"/>
        </a:accent3>
        <a:accent4>
          <a:srgbClr val="000000"/>
        </a:accent4>
        <a:accent5>
          <a:srgbClr val="B7E0F7"/>
        </a:accent5>
        <a:accent6>
          <a:srgbClr val="B1A1E7"/>
        </a:accent6>
        <a:hlink>
          <a:srgbClr val="B2CCFF"/>
        </a:hlink>
        <a:folHlink>
          <a:srgbClr val="F7D9FF"/>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B2B2B2"/>
        </a:lt2>
        <a:accent1>
          <a:srgbClr val="F2AE79"/>
        </a:accent1>
        <a:accent2>
          <a:srgbClr val="8CB2FF"/>
        </a:accent2>
        <a:accent3>
          <a:srgbClr val="FFFFFF"/>
        </a:accent3>
        <a:accent4>
          <a:srgbClr val="000000"/>
        </a:accent4>
        <a:accent5>
          <a:srgbClr val="F7D3BE"/>
        </a:accent5>
        <a:accent6>
          <a:srgbClr val="7EA1E7"/>
        </a:accent6>
        <a:hlink>
          <a:srgbClr val="FFCFCC"/>
        </a:hlink>
        <a:folHlink>
          <a:srgbClr val="F7E9A1"/>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B2B2B2"/>
        </a:lt2>
        <a:accent1>
          <a:srgbClr val="B5DE6F"/>
        </a:accent1>
        <a:accent2>
          <a:srgbClr val="E6CF5C"/>
        </a:accent2>
        <a:accent3>
          <a:srgbClr val="FFFFFF"/>
        </a:accent3>
        <a:accent4>
          <a:srgbClr val="000000"/>
        </a:accent4>
        <a:accent5>
          <a:srgbClr val="D7ECBB"/>
        </a:accent5>
        <a:accent6>
          <a:srgbClr val="D0BB53"/>
        </a:accent6>
        <a:hlink>
          <a:srgbClr val="FFD9EB"/>
        </a:hlink>
        <a:folHlink>
          <a:srgbClr val="B2CCFF"/>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164</TotalTime>
  <Words>207</Words>
  <Application>Microsoft Office PowerPoint</Application>
  <PresentationFormat>On-screen Show (4:3)</PresentationFormat>
  <Paragraphs>63</Paragraphs>
  <Slides>100</Slides>
  <Notes>0</Notes>
  <HiddenSlides>0</HiddenSlides>
  <MMClips>0</MMClips>
  <ScaleCrop>false</ScaleCrop>
  <HeadingPairs>
    <vt:vector size="6" baseType="variant">
      <vt:variant>
        <vt:lpstr>Fonts Used</vt:lpstr>
      </vt:variant>
      <vt:variant>
        <vt:i4>1</vt:i4>
      </vt:variant>
      <vt:variant>
        <vt:lpstr>Theme</vt:lpstr>
      </vt:variant>
      <vt:variant>
        <vt:i4>2</vt:i4>
      </vt:variant>
      <vt:variant>
        <vt:lpstr>Slide Titles</vt:lpstr>
      </vt:variant>
      <vt:variant>
        <vt:i4>100</vt:i4>
      </vt:variant>
    </vt:vector>
  </HeadingPairs>
  <TitlesOfParts>
    <vt:vector size="103" baseType="lpstr">
      <vt:lpstr>Arial</vt:lpstr>
      <vt:lpstr>ind_3418_slide</vt:lpstr>
      <vt:lpstr>1_Default Design</vt:lpstr>
      <vt:lpstr>Mali</vt:lpstr>
      <vt:lpstr>Mali</vt:lpstr>
      <vt:lpstr>PowerPoint Presentation</vt:lpstr>
      <vt:lpstr>Niger River Basin</vt:lpstr>
      <vt:lpstr>Satellite View</vt:lpstr>
      <vt:lpstr>PowerPoint Presentation</vt:lpstr>
      <vt:lpstr>PowerPoint Presentation</vt:lpstr>
      <vt:lpstr>PowerPoint Presentation</vt:lpstr>
      <vt:lpstr>Topography</vt:lpstr>
      <vt:lpstr>PowerPoint Presentation</vt:lpstr>
      <vt:lpstr>PowerPoint Presentation</vt:lpstr>
      <vt:lpstr>PowerPoint Presentation</vt:lpstr>
      <vt:lpstr>PowerPoint Presentation</vt:lpstr>
      <vt:lpstr>Physical geography scenes</vt:lpstr>
      <vt:lpstr>PowerPoint Presentation</vt:lpstr>
      <vt:lpstr>PowerPoint Presentation</vt:lpstr>
      <vt:lpstr>Plateau Escarpment</vt:lpstr>
      <vt:lpstr>Savanna in the dry season</vt:lpstr>
      <vt:lpstr>Savanna</vt:lpstr>
      <vt:lpstr>The northern desert (Sahara)</vt:lpstr>
      <vt:lpstr>Sahara Desert mountain range of Tassili N'Ajjer</vt:lpstr>
      <vt:lpstr>Urban Mali</vt:lpstr>
      <vt:lpstr>PowerPoint Presentation</vt:lpstr>
      <vt:lpstr>Bamako</vt:lpstr>
      <vt:lpstr>Martyrs Memorial</vt:lpstr>
      <vt:lpstr>Mali Olympic Monument, Bamako</vt:lpstr>
      <vt:lpstr>Memorial to Modibo Keita, Bamako, dedicated 1999 Modibo Keita (or Kéïta); (Bamako, 4 June 1915 - Bamako, 16 May 1977) was the first President of Mali (1960–1968) and the Prime Minister of the Mali Federation. He espoused a form of African socialism.</vt:lpstr>
      <vt:lpstr>Monument, Avenue Al Qoods, Bamako</vt:lpstr>
      <vt:lpstr>Africa Tower, Bamako</vt:lpstr>
      <vt:lpstr>Grand Mosque-Bamako</vt:lpstr>
      <vt:lpstr>Statue of Liberty - Bamako</vt:lpstr>
      <vt:lpstr>Statue resembling African masks, Bamako</vt:lpstr>
      <vt:lpstr>PowerPoint Presentation</vt:lpstr>
      <vt:lpstr>PowerPoint Presentation</vt:lpstr>
      <vt:lpstr>PowerPoint Presentation</vt:lpstr>
      <vt:lpstr>The mosque Djenné (picture on next slide)  The Great Mosque of Djenné is the largest mud brick or adobe building in the world and is considered by many architects to be the greatest achievement of the Sudano-Sahelian architectural style with definite Islamic influences.</vt:lpstr>
      <vt:lpstr>PowerPoint Presentation</vt:lpstr>
      <vt:lpstr>PowerPoint Presentation</vt:lpstr>
      <vt:lpstr>Voting Stations in Bamako</vt:lpstr>
      <vt:lpstr>Town &amp; Village Scenes</vt:lpstr>
      <vt:lpstr>PowerPoint Presentation</vt:lpstr>
      <vt:lpstr>Fulani Village</vt:lpstr>
      <vt:lpstr>Dogon Village</vt:lpstr>
      <vt:lpstr>PowerPoint Presentation</vt:lpstr>
      <vt:lpstr>PowerPoint Presentation</vt:lpstr>
      <vt:lpstr>PowerPoint Presentation</vt:lpstr>
      <vt:lpstr>Building a Community Latrine</vt:lpstr>
      <vt:lpstr>Well Improvement Project</vt:lpstr>
      <vt:lpstr>PowerPoint Presentation</vt:lpstr>
      <vt:lpstr>People of Mali – at home, at play, and at 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Maintaining cultural ties</vt:lpstr>
      <vt:lpstr>PowerPoint Presentation</vt:lpstr>
      <vt:lpstr>PowerPoint Presentation</vt:lpstr>
      <vt:lpstr>PowerPoint Presentation</vt:lpstr>
      <vt:lpstr>PowerPoint Presentation</vt:lpstr>
      <vt:lpstr>PowerPoint Presentation</vt:lpstr>
      <vt:lpstr>Mopti and The Bani River in the life of Mali</vt:lpstr>
      <vt:lpstr>Typical Fishing Boat</vt:lpstr>
      <vt:lpstr>Sailing</vt:lpstr>
      <vt:lpstr>River Crossing</vt:lpstr>
      <vt:lpstr>Merchants at Port</vt:lpstr>
      <vt:lpstr>River Traders</vt:lpstr>
      <vt:lpstr>Waiting for Tourists</vt:lpstr>
      <vt:lpstr>Car Ferry</vt:lpstr>
      <vt:lpstr>Doing Laundry</vt:lpstr>
      <vt:lpstr>Farming by the River</vt:lpstr>
      <vt:lpstr>Selling salt</vt:lpstr>
      <vt:lpstr>Mopti River and Mosque </vt:lpstr>
      <vt:lpstr>Mopti Mosque</vt:lpstr>
      <vt:lpstr>Mopti Streets</vt:lpstr>
      <vt:lpstr>Distant Mosque</vt:lpstr>
      <vt:lpstr>Art of mali</vt:lpstr>
      <vt:lpstr>PowerPoint Presentation</vt:lpstr>
      <vt:lpstr>PowerPoint Presentation</vt:lpstr>
      <vt:lpstr>PowerPoint Presentation</vt:lpstr>
      <vt:lpstr>PowerPoint Presentation</vt:lpstr>
      <vt:lpstr>PowerPoint Presentation</vt:lpstr>
      <vt:lpstr>PowerPoint Presentation</vt:lpstr>
      <vt:lpstr>Foods of mali</vt:lpstr>
      <vt:lpstr>PowerPoint Presentation</vt:lpstr>
      <vt:lpstr>PowerPoint Presentation</vt:lpstr>
      <vt:lpstr>PowerPoint Presentation</vt:lpstr>
      <vt:lpstr>Fried Bean Balls</vt:lpstr>
      <vt:lpstr>Sweet Millet Fritters</vt:lpstr>
      <vt:lpstr>Peanut Biscuits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naumannj</dc:creator>
  <cp:lastModifiedBy>naumannj</cp:lastModifiedBy>
  <cp:revision>19</cp:revision>
  <dcterms:created xsi:type="dcterms:W3CDTF">2011-08-08T15:57:02Z</dcterms:created>
  <dcterms:modified xsi:type="dcterms:W3CDTF">2011-08-08T18:41:41Z</dcterms:modified>
</cp:coreProperties>
</file>