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90"/>
  </p:notesMasterIdLst>
  <p:sldIdLst>
    <p:sldId id="256" r:id="rId3"/>
    <p:sldId id="257" r:id="rId4"/>
    <p:sldId id="262" r:id="rId5"/>
    <p:sldId id="261" r:id="rId6"/>
    <p:sldId id="260" r:id="rId7"/>
    <p:sldId id="258" r:id="rId8"/>
    <p:sldId id="286" r:id="rId9"/>
    <p:sldId id="263" r:id="rId10"/>
    <p:sldId id="259" r:id="rId11"/>
    <p:sldId id="264" r:id="rId12"/>
    <p:sldId id="265" r:id="rId13"/>
    <p:sldId id="266" r:id="rId14"/>
    <p:sldId id="315" r:id="rId15"/>
    <p:sldId id="332" r:id="rId16"/>
    <p:sldId id="267" r:id="rId17"/>
    <p:sldId id="331" r:id="rId18"/>
    <p:sldId id="268" r:id="rId19"/>
    <p:sldId id="316" r:id="rId20"/>
    <p:sldId id="317" r:id="rId21"/>
    <p:sldId id="269" r:id="rId22"/>
    <p:sldId id="270" r:id="rId23"/>
    <p:sldId id="271" r:id="rId24"/>
    <p:sldId id="272" r:id="rId25"/>
    <p:sldId id="281" r:id="rId26"/>
    <p:sldId id="273" r:id="rId27"/>
    <p:sldId id="290" r:id="rId28"/>
    <p:sldId id="339" r:id="rId29"/>
    <p:sldId id="284" r:id="rId30"/>
    <p:sldId id="285" r:id="rId31"/>
    <p:sldId id="295" r:id="rId32"/>
    <p:sldId id="307" r:id="rId33"/>
    <p:sldId id="321" r:id="rId34"/>
    <p:sldId id="330" r:id="rId35"/>
    <p:sldId id="274" r:id="rId36"/>
    <p:sldId id="289" r:id="rId37"/>
    <p:sldId id="319" r:id="rId38"/>
    <p:sldId id="308" r:id="rId39"/>
    <p:sldId id="275" r:id="rId40"/>
    <p:sldId id="276" r:id="rId41"/>
    <p:sldId id="291" r:id="rId42"/>
    <p:sldId id="297" r:id="rId43"/>
    <p:sldId id="298" r:id="rId44"/>
    <p:sldId id="299" r:id="rId45"/>
    <p:sldId id="277" r:id="rId46"/>
    <p:sldId id="278" r:id="rId47"/>
    <p:sldId id="279" r:id="rId48"/>
    <p:sldId id="280" r:id="rId49"/>
    <p:sldId id="282" r:id="rId50"/>
    <p:sldId id="283" r:id="rId51"/>
    <p:sldId id="293" r:id="rId52"/>
    <p:sldId id="294" r:id="rId53"/>
    <p:sldId id="310" r:id="rId54"/>
    <p:sldId id="311" r:id="rId55"/>
    <p:sldId id="312" r:id="rId56"/>
    <p:sldId id="314" r:id="rId57"/>
    <p:sldId id="313" r:id="rId58"/>
    <p:sldId id="324" r:id="rId59"/>
    <p:sldId id="318" r:id="rId60"/>
    <p:sldId id="337" r:id="rId61"/>
    <p:sldId id="340" r:id="rId62"/>
    <p:sldId id="341" r:id="rId63"/>
    <p:sldId id="287" r:id="rId64"/>
    <p:sldId id="288" r:id="rId65"/>
    <p:sldId id="309" r:id="rId66"/>
    <p:sldId id="329" r:id="rId67"/>
    <p:sldId id="292" r:id="rId68"/>
    <p:sldId id="300" r:id="rId69"/>
    <p:sldId id="323" r:id="rId70"/>
    <p:sldId id="301" r:id="rId71"/>
    <p:sldId id="302" r:id="rId72"/>
    <p:sldId id="306" r:id="rId73"/>
    <p:sldId id="327" r:id="rId74"/>
    <p:sldId id="328" r:id="rId75"/>
    <p:sldId id="303" r:id="rId76"/>
    <p:sldId id="304" r:id="rId77"/>
    <p:sldId id="305" r:id="rId78"/>
    <p:sldId id="320" r:id="rId79"/>
    <p:sldId id="322" r:id="rId80"/>
    <p:sldId id="338" r:id="rId81"/>
    <p:sldId id="325" r:id="rId82"/>
    <p:sldId id="333" r:id="rId83"/>
    <p:sldId id="334" r:id="rId84"/>
    <p:sldId id="335" r:id="rId85"/>
    <p:sldId id="336" r:id="rId86"/>
    <p:sldId id="296" r:id="rId87"/>
    <p:sldId id="326" r:id="rId88"/>
    <p:sldId id="342" r:id="rId8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varScale="1">
        <p:scale>
          <a:sx n="74" d="100"/>
          <a:sy n="74" d="100"/>
        </p:scale>
        <p:origin x="-1110"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78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1D68503-9111-4BA9-9579-F59A934E28C0}" type="slidenum">
              <a:rPr lang="en-US"/>
              <a:pPr/>
              <a:t>‹#›</a:t>
            </a:fld>
            <a:endParaRPr lang="en-US"/>
          </a:p>
        </p:txBody>
      </p:sp>
    </p:spTree>
    <p:extLst>
      <p:ext uri="{BB962C8B-B14F-4D97-AF65-F5344CB8AC3E}">
        <p14:creationId xmlns:p14="http://schemas.microsoft.com/office/powerpoint/2010/main" val="45982736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D68503-9111-4BA9-9579-F59A934E28C0}" type="slidenum">
              <a:rPr lang="en-US" smtClean="0"/>
              <a:pPr/>
              <a:t>13</a:t>
            </a:fld>
            <a:endParaRPr lang="en-US"/>
          </a:p>
        </p:txBody>
      </p:sp>
    </p:spTree>
    <p:extLst>
      <p:ext uri="{BB962C8B-B14F-4D97-AF65-F5344CB8AC3E}">
        <p14:creationId xmlns:p14="http://schemas.microsoft.com/office/powerpoint/2010/main" val="17703127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0483"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0484" name="Rectangle 4"/>
          <p:cNvSpPr>
            <a:spLocks noGrp="1" noChangeArrowheads="1"/>
          </p:cNvSpPr>
          <p:nvPr>
            <p:ph type="dt" sz="half" idx="2"/>
          </p:nvPr>
        </p:nvSpPr>
        <p:spPr/>
        <p:txBody>
          <a:bodyPr/>
          <a:lstStyle>
            <a:lvl1pPr>
              <a:defRPr/>
            </a:lvl1pPr>
          </a:lstStyle>
          <a:p>
            <a:endParaRPr lang="en-US"/>
          </a:p>
        </p:txBody>
      </p:sp>
      <p:sp>
        <p:nvSpPr>
          <p:cNvPr id="20485" name="Rectangle 5"/>
          <p:cNvSpPr>
            <a:spLocks noGrp="1" noChangeArrowheads="1"/>
          </p:cNvSpPr>
          <p:nvPr>
            <p:ph type="ftr" sz="quarter" idx="3"/>
          </p:nvPr>
        </p:nvSpPr>
        <p:spPr/>
        <p:txBody>
          <a:bodyPr/>
          <a:lstStyle>
            <a:lvl1pPr>
              <a:defRPr/>
            </a:lvl1pPr>
          </a:lstStyle>
          <a:p>
            <a:endParaRPr lang="en-US"/>
          </a:p>
        </p:txBody>
      </p:sp>
      <p:sp>
        <p:nvSpPr>
          <p:cNvPr id="20486" name="Rectangle 6"/>
          <p:cNvSpPr>
            <a:spLocks noGrp="1" noChangeArrowheads="1"/>
          </p:cNvSpPr>
          <p:nvPr>
            <p:ph type="sldNum" sz="quarter" idx="4"/>
          </p:nvPr>
        </p:nvSpPr>
        <p:spPr/>
        <p:txBody>
          <a:bodyPr/>
          <a:lstStyle>
            <a:lvl1pPr>
              <a:defRPr/>
            </a:lvl1pPr>
          </a:lstStyle>
          <a:p>
            <a:fld id="{F6CD9CB5-8EE6-4F1D-9B68-065426E0A55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FF9AF09-51B6-4FBC-B67E-93AA57BC5835}" type="slidenum">
              <a:rPr lang="en-US"/>
              <a:pPr/>
              <a:t>‹#›</a:t>
            </a:fld>
            <a:endParaRPr lang="en-US"/>
          </a:p>
        </p:txBody>
      </p:sp>
    </p:spTree>
    <p:extLst>
      <p:ext uri="{BB962C8B-B14F-4D97-AF65-F5344CB8AC3E}">
        <p14:creationId xmlns:p14="http://schemas.microsoft.com/office/powerpoint/2010/main" val="305475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3B9D9F8-80F5-4043-99BB-E8D4519E8A74}" type="slidenum">
              <a:rPr lang="en-US"/>
              <a:pPr/>
              <a:t>‹#›</a:t>
            </a:fld>
            <a:endParaRPr lang="en-US"/>
          </a:p>
        </p:txBody>
      </p:sp>
    </p:spTree>
    <p:extLst>
      <p:ext uri="{BB962C8B-B14F-4D97-AF65-F5344CB8AC3E}">
        <p14:creationId xmlns:p14="http://schemas.microsoft.com/office/powerpoint/2010/main" val="1677934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7652"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7653" name="Rectangle 5"/>
          <p:cNvSpPr>
            <a:spLocks noGrp="1" noChangeArrowheads="1"/>
          </p:cNvSpPr>
          <p:nvPr>
            <p:ph type="dt" sz="half" idx="2"/>
          </p:nvPr>
        </p:nvSpPr>
        <p:spPr/>
        <p:txBody>
          <a:bodyPr/>
          <a:lstStyle>
            <a:lvl1pPr>
              <a:defRPr/>
            </a:lvl1pPr>
          </a:lstStyle>
          <a:p>
            <a:endParaRPr lang="en-US"/>
          </a:p>
        </p:txBody>
      </p:sp>
      <p:sp>
        <p:nvSpPr>
          <p:cNvPr id="27654" name="Rectangle 6"/>
          <p:cNvSpPr>
            <a:spLocks noGrp="1" noChangeArrowheads="1"/>
          </p:cNvSpPr>
          <p:nvPr>
            <p:ph type="ftr" sz="quarter" idx="3"/>
          </p:nvPr>
        </p:nvSpPr>
        <p:spPr/>
        <p:txBody>
          <a:bodyPr/>
          <a:lstStyle>
            <a:lvl1pPr>
              <a:defRPr/>
            </a:lvl1pPr>
          </a:lstStyle>
          <a:p>
            <a:endParaRPr lang="en-US"/>
          </a:p>
        </p:txBody>
      </p:sp>
      <p:sp>
        <p:nvSpPr>
          <p:cNvPr id="27655" name="Rectangle 7"/>
          <p:cNvSpPr>
            <a:spLocks noGrp="1" noChangeArrowheads="1"/>
          </p:cNvSpPr>
          <p:nvPr>
            <p:ph type="sldNum" sz="quarter" idx="4"/>
          </p:nvPr>
        </p:nvSpPr>
        <p:spPr/>
        <p:txBody>
          <a:bodyPr/>
          <a:lstStyle>
            <a:lvl1pPr>
              <a:defRPr/>
            </a:lvl1pPr>
          </a:lstStyle>
          <a:p>
            <a:fld id="{848E7C88-8D44-42D9-BBB8-D84D90FDBC13}"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D61B240-3F06-44A3-9210-B2526CBDA390}" type="slidenum">
              <a:rPr lang="en-US"/>
              <a:pPr/>
              <a:t>‹#›</a:t>
            </a:fld>
            <a:endParaRPr lang="en-US"/>
          </a:p>
        </p:txBody>
      </p:sp>
    </p:spTree>
    <p:extLst>
      <p:ext uri="{BB962C8B-B14F-4D97-AF65-F5344CB8AC3E}">
        <p14:creationId xmlns:p14="http://schemas.microsoft.com/office/powerpoint/2010/main" val="2915469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50CE9A-EC8E-47B7-A74B-3A233C4726F2}" type="slidenum">
              <a:rPr lang="en-US"/>
              <a:pPr/>
              <a:t>‹#›</a:t>
            </a:fld>
            <a:endParaRPr lang="en-US"/>
          </a:p>
        </p:txBody>
      </p:sp>
    </p:spTree>
    <p:extLst>
      <p:ext uri="{BB962C8B-B14F-4D97-AF65-F5344CB8AC3E}">
        <p14:creationId xmlns:p14="http://schemas.microsoft.com/office/powerpoint/2010/main" val="268190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6B04FC0-D2AC-4BD1-8BCA-C40EEB464689}" type="slidenum">
              <a:rPr lang="en-US"/>
              <a:pPr/>
              <a:t>‹#›</a:t>
            </a:fld>
            <a:endParaRPr lang="en-US"/>
          </a:p>
        </p:txBody>
      </p:sp>
    </p:spTree>
    <p:extLst>
      <p:ext uri="{BB962C8B-B14F-4D97-AF65-F5344CB8AC3E}">
        <p14:creationId xmlns:p14="http://schemas.microsoft.com/office/powerpoint/2010/main" val="996149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B1E845C-AE1F-470B-B9C8-17F576723D65}" type="slidenum">
              <a:rPr lang="en-US"/>
              <a:pPr/>
              <a:t>‹#›</a:t>
            </a:fld>
            <a:endParaRPr lang="en-US"/>
          </a:p>
        </p:txBody>
      </p:sp>
    </p:spTree>
    <p:extLst>
      <p:ext uri="{BB962C8B-B14F-4D97-AF65-F5344CB8AC3E}">
        <p14:creationId xmlns:p14="http://schemas.microsoft.com/office/powerpoint/2010/main" val="473548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E83B60A-09FD-47DC-8150-C636EE429E41}" type="slidenum">
              <a:rPr lang="en-US"/>
              <a:pPr/>
              <a:t>‹#›</a:t>
            </a:fld>
            <a:endParaRPr lang="en-US"/>
          </a:p>
        </p:txBody>
      </p:sp>
    </p:spTree>
    <p:extLst>
      <p:ext uri="{BB962C8B-B14F-4D97-AF65-F5344CB8AC3E}">
        <p14:creationId xmlns:p14="http://schemas.microsoft.com/office/powerpoint/2010/main" val="2295753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6285798-2972-4F8B-9743-0A0AABFA09FC}" type="slidenum">
              <a:rPr lang="en-US"/>
              <a:pPr/>
              <a:t>‹#›</a:t>
            </a:fld>
            <a:endParaRPr lang="en-US"/>
          </a:p>
        </p:txBody>
      </p:sp>
    </p:spTree>
    <p:extLst>
      <p:ext uri="{BB962C8B-B14F-4D97-AF65-F5344CB8AC3E}">
        <p14:creationId xmlns:p14="http://schemas.microsoft.com/office/powerpoint/2010/main" val="3748043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CE4F076-237C-468B-B6F8-03E07E753455}" type="slidenum">
              <a:rPr lang="en-US"/>
              <a:pPr/>
              <a:t>‹#›</a:t>
            </a:fld>
            <a:endParaRPr lang="en-US"/>
          </a:p>
        </p:txBody>
      </p:sp>
    </p:spTree>
    <p:extLst>
      <p:ext uri="{BB962C8B-B14F-4D97-AF65-F5344CB8AC3E}">
        <p14:creationId xmlns:p14="http://schemas.microsoft.com/office/powerpoint/2010/main" val="689997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F297799-C2E1-4BD6-A0F9-1BC6C4136305}" type="slidenum">
              <a:rPr lang="en-US"/>
              <a:pPr/>
              <a:t>‹#›</a:t>
            </a:fld>
            <a:endParaRPr lang="en-US"/>
          </a:p>
        </p:txBody>
      </p:sp>
    </p:spTree>
    <p:extLst>
      <p:ext uri="{BB962C8B-B14F-4D97-AF65-F5344CB8AC3E}">
        <p14:creationId xmlns:p14="http://schemas.microsoft.com/office/powerpoint/2010/main" val="1737214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FCEC7B8-013C-4CA8-A357-F6BB7C384B04}" type="slidenum">
              <a:rPr lang="en-US"/>
              <a:pPr/>
              <a:t>‹#›</a:t>
            </a:fld>
            <a:endParaRPr lang="en-US"/>
          </a:p>
        </p:txBody>
      </p:sp>
    </p:spTree>
    <p:extLst>
      <p:ext uri="{BB962C8B-B14F-4D97-AF65-F5344CB8AC3E}">
        <p14:creationId xmlns:p14="http://schemas.microsoft.com/office/powerpoint/2010/main" val="3448231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073A558-47C8-4980-83AE-6171B2EE3BFC}" type="slidenum">
              <a:rPr lang="en-US"/>
              <a:pPr/>
              <a:t>‹#›</a:t>
            </a:fld>
            <a:endParaRPr lang="en-US"/>
          </a:p>
        </p:txBody>
      </p:sp>
    </p:spTree>
    <p:extLst>
      <p:ext uri="{BB962C8B-B14F-4D97-AF65-F5344CB8AC3E}">
        <p14:creationId xmlns:p14="http://schemas.microsoft.com/office/powerpoint/2010/main" val="784252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5A7814-CB40-4D52-BAC9-71B12A6E3A53}" type="slidenum">
              <a:rPr lang="en-US"/>
              <a:pPr/>
              <a:t>‹#›</a:t>
            </a:fld>
            <a:endParaRPr lang="en-US"/>
          </a:p>
        </p:txBody>
      </p:sp>
    </p:spTree>
    <p:extLst>
      <p:ext uri="{BB962C8B-B14F-4D97-AF65-F5344CB8AC3E}">
        <p14:creationId xmlns:p14="http://schemas.microsoft.com/office/powerpoint/2010/main" val="3239859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D2FF3EF-343E-49A9-B408-C61DC6B29917}" type="slidenum">
              <a:rPr lang="en-US"/>
              <a:pPr/>
              <a:t>‹#›</a:t>
            </a:fld>
            <a:endParaRPr lang="en-US"/>
          </a:p>
        </p:txBody>
      </p:sp>
    </p:spTree>
    <p:extLst>
      <p:ext uri="{BB962C8B-B14F-4D97-AF65-F5344CB8AC3E}">
        <p14:creationId xmlns:p14="http://schemas.microsoft.com/office/powerpoint/2010/main" val="286032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4D7FF7-6C71-4A2D-814E-2271CC120DAE}" type="slidenum">
              <a:rPr lang="en-US"/>
              <a:pPr/>
              <a:t>‹#›</a:t>
            </a:fld>
            <a:endParaRPr lang="en-US"/>
          </a:p>
        </p:txBody>
      </p:sp>
    </p:spTree>
    <p:extLst>
      <p:ext uri="{BB962C8B-B14F-4D97-AF65-F5344CB8AC3E}">
        <p14:creationId xmlns:p14="http://schemas.microsoft.com/office/powerpoint/2010/main" val="591420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616CD35-4923-4064-9E68-39E03DEA1B38}" type="slidenum">
              <a:rPr lang="en-US"/>
              <a:pPr/>
              <a:t>‹#›</a:t>
            </a:fld>
            <a:endParaRPr lang="en-US"/>
          </a:p>
        </p:txBody>
      </p:sp>
    </p:spTree>
    <p:extLst>
      <p:ext uri="{BB962C8B-B14F-4D97-AF65-F5344CB8AC3E}">
        <p14:creationId xmlns:p14="http://schemas.microsoft.com/office/powerpoint/2010/main" val="131703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823CE1D-1B6C-44D3-916B-BFCD74896CC2}" type="slidenum">
              <a:rPr lang="en-US"/>
              <a:pPr/>
              <a:t>‹#›</a:t>
            </a:fld>
            <a:endParaRPr lang="en-US"/>
          </a:p>
        </p:txBody>
      </p:sp>
    </p:spTree>
    <p:extLst>
      <p:ext uri="{BB962C8B-B14F-4D97-AF65-F5344CB8AC3E}">
        <p14:creationId xmlns:p14="http://schemas.microsoft.com/office/powerpoint/2010/main" val="1015448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D12140C-78F7-4CDD-9DAB-2F0050EE464F}" type="slidenum">
              <a:rPr lang="en-US"/>
              <a:pPr/>
              <a:t>‹#›</a:t>
            </a:fld>
            <a:endParaRPr lang="en-US"/>
          </a:p>
        </p:txBody>
      </p:sp>
    </p:spTree>
    <p:extLst>
      <p:ext uri="{BB962C8B-B14F-4D97-AF65-F5344CB8AC3E}">
        <p14:creationId xmlns:p14="http://schemas.microsoft.com/office/powerpoint/2010/main" val="156258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556AAA2-1057-49E3-9678-D2E6CFC6FD48}" type="slidenum">
              <a:rPr lang="en-US"/>
              <a:pPr/>
              <a:t>‹#›</a:t>
            </a:fld>
            <a:endParaRPr lang="en-US"/>
          </a:p>
        </p:txBody>
      </p:sp>
    </p:spTree>
    <p:extLst>
      <p:ext uri="{BB962C8B-B14F-4D97-AF65-F5344CB8AC3E}">
        <p14:creationId xmlns:p14="http://schemas.microsoft.com/office/powerpoint/2010/main" val="3741279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9575A5E-3E53-44AE-A13B-9DF6EC0B8C77}" type="slidenum">
              <a:rPr lang="en-US"/>
              <a:pPr/>
              <a:t>‹#›</a:t>
            </a:fld>
            <a:endParaRPr lang="en-US"/>
          </a:p>
        </p:txBody>
      </p:sp>
    </p:spTree>
    <p:extLst>
      <p:ext uri="{BB962C8B-B14F-4D97-AF65-F5344CB8AC3E}">
        <p14:creationId xmlns:p14="http://schemas.microsoft.com/office/powerpoint/2010/main" val="938341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25B0144-7C4B-4863-A7FD-A9A56D5C0945}"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7"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6628"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663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663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55ECF3E-4878-4036-AA5C-BCD834EDB19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p:txBody>
          <a:bodyPr/>
          <a:lstStyle/>
          <a:p>
            <a:r>
              <a:rPr lang="en-US" sz="6600" b="1" dirty="0" smtClean="0"/>
              <a:t>Macedonia</a:t>
            </a:r>
            <a:endParaRPr lang="en-US" sz="6600" b="1" dirty="0"/>
          </a:p>
        </p:txBody>
      </p:sp>
      <p:sp>
        <p:nvSpPr>
          <p:cNvPr id="50179" name="Rectangle 3"/>
          <p:cNvSpPr>
            <a:spLocks noGrp="1" noChangeArrowheads="1"/>
          </p:cNvSpPr>
          <p:nvPr>
            <p:ph type="subTitle" idx="1"/>
          </p:nvPr>
        </p:nvSpPr>
        <p:spPr/>
        <p:txBody>
          <a:bodyPr/>
          <a:lstStyle/>
          <a:p>
            <a:r>
              <a:rPr lang="en-US" dirty="0" smtClean="0"/>
              <a:t>From whence sprang Alexander the </a:t>
            </a:r>
            <a:r>
              <a:rPr lang="en-US" smtClean="0"/>
              <a:t>Great’s Empire</a:t>
            </a:r>
            <a:endParaRPr lang="en-US"/>
          </a:p>
        </p:txBody>
      </p:sp>
      <p:pic>
        <p:nvPicPr>
          <p:cNvPr id="501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4263" y="0"/>
            <a:ext cx="2989738" cy="1506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98036" y="5715000"/>
            <a:ext cx="8226425" cy="1143000"/>
          </a:xfrm>
        </p:spPr>
        <p:txBody>
          <a:bodyPr/>
          <a:lstStyle/>
          <a:p>
            <a:r>
              <a:rPr lang="en-US" dirty="0" smtClean="0"/>
              <a:t>Parliament Building</a:t>
            </a:r>
            <a:endParaRPr lang="en-US" dirty="0"/>
          </a:p>
        </p:txBody>
      </p:sp>
    </p:spTree>
    <p:extLst>
      <p:ext uri="{BB962C8B-B14F-4D97-AF65-F5344CB8AC3E}">
        <p14:creationId xmlns:p14="http://schemas.microsoft.com/office/powerpoint/2010/main" val="14213158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498502" y="5413308"/>
            <a:ext cx="6544144" cy="1143000"/>
          </a:xfrm>
        </p:spPr>
        <p:txBody>
          <a:bodyPr/>
          <a:lstStyle/>
          <a:p>
            <a:r>
              <a:rPr lang="en-US" dirty="0" err="1" smtClean="0"/>
              <a:t>Ploštad</a:t>
            </a:r>
            <a:r>
              <a:rPr lang="en-US" dirty="0" smtClean="0"/>
              <a:t> square</a:t>
            </a:r>
            <a:endParaRPr lang="en-US" dirty="0"/>
          </a:p>
        </p:txBody>
      </p:sp>
    </p:spTree>
    <p:extLst>
      <p:ext uri="{BB962C8B-B14F-4D97-AF65-F5344CB8AC3E}">
        <p14:creationId xmlns:p14="http://schemas.microsoft.com/office/powerpoint/2010/main" val="6250854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734" y="-34455"/>
            <a:ext cx="8226425" cy="901230"/>
          </a:xfrm>
        </p:spPr>
        <p:txBody>
          <a:bodyPr/>
          <a:lstStyle/>
          <a:p>
            <a:r>
              <a:rPr lang="en-US" dirty="0" smtClean="0"/>
              <a:t>Stone-paved street</a:t>
            </a:r>
            <a:endParaRPr lang="en-US" dirty="0"/>
          </a:p>
        </p:txBody>
      </p:sp>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6775"/>
            <a:ext cx="9201150" cy="599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70051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5758" y="5715000"/>
            <a:ext cx="8226425" cy="1143000"/>
          </a:xfrm>
        </p:spPr>
        <p:txBody>
          <a:bodyPr/>
          <a:lstStyle/>
          <a:p>
            <a:r>
              <a:rPr lang="en-US" b="1" dirty="0">
                <a:solidFill>
                  <a:srgbClr val="7030A0"/>
                </a:solidFill>
              </a:rPr>
              <a:t>Skopje bazaar Muslim </a:t>
            </a:r>
          </a:p>
        </p:txBody>
      </p:sp>
    </p:spTree>
    <p:extLst>
      <p:ext uri="{BB962C8B-B14F-4D97-AF65-F5344CB8AC3E}">
        <p14:creationId xmlns:p14="http://schemas.microsoft.com/office/powerpoint/2010/main" val="23158213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303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13945" y="5715000"/>
            <a:ext cx="8226425" cy="1143000"/>
          </a:xfrm>
        </p:spPr>
        <p:txBody>
          <a:bodyPr/>
          <a:lstStyle/>
          <a:p>
            <a:r>
              <a:rPr lang="en-US" b="1" dirty="0">
                <a:solidFill>
                  <a:schemeClr val="bg1">
                    <a:lumMod val="75000"/>
                  </a:schemeClr>
                </a:solidFill>
              </a:rPr>
              <a:t>Carpets on sale at the Old Bazaar</a:t>
            </a:r>
          </a:p>
        </p:txBody>
      </p:sp>
    </p:spTree>
    <p:extLst>
      <p:ext uri="{BB962C8B-B14F-4D97-AF65-F5344CB8AC3E}">
        <p14:creationId xmlns:p14="http://schemas.microsoft.com/office/powerpoint/2010/main" val="2697120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333"/>
            <a:ext cx="9143999" cy="523852"/>
          </a:xfrm>
        </p:spPr>
        <p:txBody>
          <a:bodyPr/>
          <a:lstStyle/>
          <a:p>
            <a:r>
              <a:rPr lang="en-US" dirty="0" smtClean="0"/>
              <a:t>Socialist-realist details on Skopje's Concert Hall</a:t>
            </a:r>
            <a:endParaRPr lang="en-US" dirty="0"/>
          </a:p>
        </p:txBody>
      </p:sp>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1825"/>
            <a:ext cx="9167090" cy="5145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23033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914400"/>
          </a:xfrm>
        </p:spPr>
        <p:txBody>
          <a:bodyPr/>
          <a:lstStyle/>
          <a:p>
            <a:r>
              <a:rPr lang="en-US" dirty="0"/>
              <a:t>Monument to the Partisans  of Skopje</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6243"/>
            <a:ext cx="9144000" cy="513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51838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5567855"/>
            <a:ext cx="8226425" cy="1143000"/>
          </a:xfrm>
        </p:spPr>
        <p:txBody>
          <a:bodyPr/>
          <a:lstStyle/>
          <a:p>
            <a:r>
              <a:rPr lang="en-US" b="1" dirty="0" err="1" smtClean="0"/>
              <a:t>Trvdina</a:t>
            </a:r>
            <a:r>
              <a:rPr lang="en-US" b="1" dirty="0" smtClean="0"/>
              <a:t> Kale fortress</a:t>
            </a:r>
            <a:endParaRPr lang="en-US" b="1" dirty="0"/>
          </a:p>
        </p:txBody>
      </p:sp>
    </p:spTree>
    <p:extLst>
      <p:ext uri="{BB962C8B-B14F-4D97-AF65-F5344CB8AC3E}">
        <p14:creationId xmlns:p14="http://schemas.microsoft.com/office/powerpoint/2010/main" val="36874355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387921" y="0"/>
            <a:ext cx="2756079" cy="1417638"/>
          </a:xfrm>
        </p:spPr>
        <p:txBody>
          <a:bodyPr/>
          <a:lstStyle/>
          <a:p>
            <a:r>
              <a:rPr lang="en-US" b="1" dirty="0">
                <a:solidFill>
                  <a:srgbClr val="7030A0"/>
                </a:solidFill>
              </a:rPr>
              <a:t>Skopje wood tower church </a:t>
            </a:r>
          </a:p>
        </p:txBody>
      </p:sp>
    </p:spTree>
    <p:extLst>
      <p:ext uri="{BB962C8B-B14F-4D97-AF65-F5344CB8AC3E}">
        <p14:creationId xmlns:p14="http://schemas.microsoft.com/office/powerpoint/2010/main" val="3051856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4" y="274638"/>
            <a:ext cx="3420928" cy="3154362"/>
          </a:xfrm>
        </p:spPr>
        <p:txBody>
          <a:bodyPr/>
          <a:lstStyle/>
          <a:p>
            <a:r>
              <a:rPr lang="en-US" dirty="0"/>
              <a:t>Skopje </a:t>
            </a:r>
            <a:r>
              <a:rPr lang="en-US" dirty="0" err="1"/>
              <a:t>Dimitrija</a:t>
            </a:r>
            <a:r>
              <a:rPr lang="en-US" dirty="0"/>
              <a:t> church </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2468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endParaRPr lang="en-US"/>
          </a:p>
        </p:txBody>
      </p:sp>
      <p:sp>
        <p:nvSpPr>
          <p:cNvPr id="51203" name="Rectangle 3"/>
          <p:cNvSpPr>
            <a:spLocks noGrp="1" noChangeArrowheads="1"/>
          </p:cNvSpPr>
          <p:nvPr>
            <p:ph type="body" idx="1"/>
          </p:nvPr>
        </p:nvSpPr>
        <p:spPr/>
        <p:txBody>
          <a:bodyPr/>
          <a:lstStyle/>
          <a:p>
            <a:r>
              <a:rPr lang="en-US" dirty="0" smtClean="0"/>
              <a:t>Region: Southeast Europe.</a:t>
            </a:r>
          </a:p>
          <a:p>
            <a:pPr lvl="1"/>
            <a:r>
              <a:rPr lang="en-US" dirty="0" smtClean="0"/>
              <a:t>Formerly part of Yugoslavia</a:t>
            </a:r>
          </a:p>
          <a:p>
            <a:endParaRPr lang="en-US" dirty="0" smtClean="0"/>
          </a:p>
          <a:p>
            <a:r>
              <a:rPr lang="en-US" dirty="0" smtClean="0"/>
              <a:t>Area total: 25,713 km2 </a:t>
            </a:r>
          </a:p>
          <a:p>
            <a:endParaRPr lang="en-US" dirty="0" smtClean="0"/>
          </a:p>
          <a:p>
            <a:r>
              <a:rPr lang="en-US" dirty="0" smtClean="0"/>
              <a:t>Coast line: Landlocked country</a:t>
            </a:r>
          </a:p>
          <a:p>
            <a:endParaRPr lang="en-US" dirty="0" smtClean="0"/>
          </a:p>
          <a:p>
            <a:r>
              <a:rPr lang="en-US" dirty="0" smtClean="0"/>
              <a:t>Capital: Skopje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post office in Skopje</a:t>
            </a:r>
            <a:endParaRPr lang="en-US" dirty="0"/>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38648"/>
            <a:ext cx="9121338" cy="511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15417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3820"/>
            <a:ext cx="9144000" cy="60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854" y="453820"/>
            <a:ext cx="5266512" cy="1609858"/>
          </a:xfrm>
        </p:spPr>
        <p:txBody>
          <a:bodyPr/>
          <a:lstStyle/>
          <a:p>
            <a:r>
              <a:rPr lang="en-US" sz="2400" dirty="0" smtClean="0"/>
              <a:t>Marshal Tito Boulevard: At the end of the street is the Old Train Station, its clock stopped at the moment of the 1963 earthquake.</a:t>
            </a:r>
            <a:endParaRPr lang="en-US" sz="2400" dirty="0"/>
          </a:p>
        </p:txBody>
      </p:sp>
    </p:spTree>
    <p:extLst>
      <p:ext uri="{BB962C8B-B14F-4D97-AF65-F5344CB8AC3E}">
        <p14:creationId xmlns:p14="http://schemas.microsoft.com/office/powerpoint/2010/main" val="6914157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1143000"/>
          </a:xfrm>
        </p:spPr>
        <p:txBody>
          <a:bodyPr/>
          <a:lstStyle/>
          <a:p>
            <a:r>
              <a:rPr lang="en-US" dirty="0" err="1" smtClean="0"/>
              <a:t>Sahat</a:t>
            </a:r>
            <a:r>
              <a:rPr lang="en-US" dirty="0" smtClean="0"/>
              <a:t> </a:t>
            </a:r>
            <a:r>
              <a:rPr lang="en-US" dirty="0" err="1" smtClean="0"/>
              <a:t>Kulla</a:t>
            </a:r>
            <a:r>
              <a:rPr lang="en-US" dirty="0" smtClean="0"/>
              <a:t> (Clock Tower) of Sultan Murat Mosque</a:t>
            </a:r>
            <a:endParaRPr lang="en-US" dirty="0"/>
          </a:p>
        </p:txBody>
      </p:sp>
    </p:spTree>
    <p:extLst>
      <p:ext uri="{BB962C8B-B14F-4D97-AF65-F5344CB8AC3E}">
        <p14:creationId xmlns:p14="http://schemas.microsoft.com/office/powerpoint/2010/main" val="22356161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462" y="313275"/>
            <a:ext cx="3511080" cy="3279931"/>
          </a:xfrm>
        </p:spPr>
        <p:txBody>
          <a:bodyPr/>
          <a:lstStyle/>
          <a:p>
            <a:r>
              <a:rPr lang="en-US" dirty="0" smtClean="0"/>
              <a:t>Mustafa Pasha Mosque</a:t>
            </a:r>
            <a:endParaRPr lang="en-US" dirty="0"/>
          </a:p>
        </p:txBody>
      </p:sp>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09209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65915"/>
          </a:xfrm>
        </p:spPr>
        <p:txBody>
          <a:bodyPr/>
          <a:lstStyle/>
          <a:p>
            <a:r>
              <a:rPr lang="en-US" dirty="0" err="1" smtClean="0"/>
              <a:t>Daud</a:t>
            </a:r>
            <a:r>
              <a:rPr lang="en-US" dirty="0" smtClean="0"/>
              <a:t> Pasha Baths: Built in the 15th century as a bath house while Skopje was under Ottoman rule.</a:t>
            </a:r>
            <a:endParaRPr lang="en-US" dirty="0"/>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0637"/>
            <a:ext cx="9144000" cy="513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04461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6" y="0"/>
            <a:ext cx="917227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4790941" cy="1275008"/>
          </a:xfrm>
        </p:spPr>
        <p:txBody>
          <a:bodyPr/>
          <a:lstStyle/>
          <a:p>
            <a:r>
              <a:rPr lang="en-US" dirty="0" smtClean="0"/>
              <a:t>Monument of </a:t>
            </a:r>
            <a:r>
              <a:rPr lang="en-US" dirty="0" err="1" smtClean="0"/>
              <a:t>Skanderbeu</a:t>
            </a:r>
            <a:r>
              <a:rPr lang="en-US" dirty="0" smtClean="0"/>
              <a:t> in Skopje</a:t>
            </a:r>
            <a:endParaRPr lang="en-US" dirty="0"/>
          </a:p>
        </p:txBody>
      </p:sp>
    </p:spTree>
    <p:extLst>
      <p:ext uri="{BB962C8B-B14F-4D97-AF65-F5344CB8AC3E}">
        <p14:creationId xmlns:p14="http://schemas.microsoft.com/office/powerpoint/2010/main" val="29132990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1326524"/>
          </a:xfrm>
        </p:spPr>
        <p:txBody>
          <a:bodyPr/>
          <a:lstStyle/>
          <a:p>
            <a:r>
              <a:rPr lang="en-US" dirty="0" smtClean="0"/>
              <a:t>Skyline</a:t>
            </a:r>
            <a:endParaRPr lang="en-US" dirty="0"/>
          </a:p>
        </p:txBody>
      </p:sp>
      <p:pic>
        <p:nvPicPr>
          <p:cNvPr id="849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5499"/>
            <a:ext cx="9122857" cy="5106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14157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7" y="779172"/>
            <a:ext cx="9130255" cy="607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64791" y="0"/>
            <a:ext cx="8226425" cy="779172"/>
          </a:xfrm>
        </p:spPr>
        <p:txBody>
          <a:bodyPr/>
          <a:lstStyle/>
          <a:p>
            <a:r>
              <a:rPr lang="en-US" dirty="0"/>
              <a:t>Memorial House of Mother Teresa in Skopje</a:t>
            </a:r>
          </a:p>
        </p:txBody>
      </p:sp>
    </p:spTree>
    <p:extLst>
      <p:ext uri="{BB962C8B-B14F-4D97-AF65-F5344CB8AC3E}">
        <p14:creationId xmlns:p14="http://schemas.microsoft.com/office/powerpoint/2010/main" val="42260372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towns &amp; cities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691875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12"/>
            <a:ext cx="9144000" cy="644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55613" y="274638"/>
            <a:ext cx="8226425" cy="523852"/>
          </a:xfrm>
        </p:spPr>
        <p:txBody>
          <a:bodyPr/>
          <a:lstStyle/>
          <a:p>
            <a:r>
              <a:rPr lang="en-US" dirty="0" smtClean="0"/>
              <a:t>Flag flying over the town of </a:t>
            </a:r>
            <a:r>
              <a:rPr lang="en-US" dirty="0" err="1" smtClean="0"/>
              <a:t>Ohrid</a:t>
            </a:r>
            <a:r>
              <a:rPr lang="en-US" dirty="0" smtClean="0"/>
              <a:t> </a:t>
            </a:r>
            <a:endParaRPr lang="en-US" dirty="0"/>
          </a:p>
        </p:txBody>
      </p:sp>
    </p:spTree>
    <p:extLst>
      <p:ext uri="{BB962C8B-B14F-4D97-AF65-F5344CB8AC3E}">
        <p14:creationId xmlns:p14="http://schemas.microsoft.com/office/powerpoint/2010/main" val="15884716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3999" cy="6858000"/>
          </a:xfrm>
        </p:spPr>
        <p:txBody>
          <a:bodyPr/>
          <a:lstStyle/>
          <a:p>
            <a:r>
              <a:rPr lang="en-US" dirty="0" smtClean="0"/>
              <a:t>Macedonia, officially the Republic of Macedonia, is a country located in the central Balkan peninsula in Southeast Europe. It is one of the successor states of the former Yugoslavia, from which it declared independence in 1991. It became a member of the United Nations in 1993 but, as a result of a dispute with Greece over its name, it was admitted under the provisional reference of the former Yugoslav Republic of Macedonia, sometimes abbreviated as FYROM. A landlocked country, the Republic of Macedonia is bordered by Kosovo to the northwest, Serbia to the north, Bulgaria to the east, Greece to the south and Albania to the west. The country's capital is Skopje, with 506,926 inhabitants according to a 2002 census. Other cities include Bitola, </a:t>
            </a:r>
            <a:r>
              <a:rPr lang="en-US" dirty="0" err="1" smtClean="0"/>
              <a:t>Kumanovo</a:t>
            </a:r>
            <a:r>
              <a:rPr lang="en-US" dirty="0" smtClean="0"/>
              <a:t>, </a:t>
            </a:r>
            <a:r>
              <a:rPr lang="en-US" dirty="0" err="1" smtClean="0"/>
              <a:t>Prilep</a:t>
            </a:r>
            <a:r>
              <a:rPr lang="en-US" dirty="0" smtClean="0"/>
              <a:t>, </a:t>
            </a:r>
            <a:r>
              <a:rPr lang="en-US" dirty="0" err="1" smtClean="0"/>
              <a:t>Tetovo</a:t>
            </a:r>
            <a:r>
              <a:rPr lang="en-US" dirty="0" smtClean="0"/>
              <a:t>, </a:t>
            </a:r>
            <a:r>
              <a:rPr lang="en-US" dirty="0" err="1" smtClean="0"/>
              <a:t>Ohrid</a:t>
            </a:r>
            <a:r>
              <a:rPr lang="en-US" dirty="0" smtClean="0"/>
              <a:t>, </a:t>
            </a:r>
            <a:r>
              <a:rPr lang="en-US" dirty="0" err="1" smtClean="0"/>
              <a:t>Veles</a:t>
            </a:r>
            <a:r>
              <a:rPr lang="en-US" dirty="0" smtClean="0"/>
              <a:t>, </a:t>
            </a:r>
            <a:r>
              <a:rPr lang="en-US" dirty="0" err="1" smtClean="0"/>
              <a:t>Štip</a:t>
            </a:r>
            <a:r>
              <a:rPr lang="en-US" dirty="0" smtClean="0"/>
              <a:t>, </a:t>
            </a:r>
            <a:r>
              <a:rPr lang="en-US" dirty="0" err="1" smtClean="0"/>
              <a:t>Kočani</a:t>
            </a:r>
            <a:r>
              <a:rPr lang="en-US" dirty="0" smtClean="0"/>
              <a:t>, </a:t>
            </a:r>
            <a:r>
              <a:rPr lang="en-US" dirty="0" err="1" smtClean="0"/>
              <a:t>Gostivar</a:t>
            </a:r>
            <a:r>
              <a:rPr lang="en-US" dirty="0" smtClean="0"/>
              <a:t> and </a:t>
            </a:r>
            <a:r>
              <a:rPr lang="en-US" dirty="0" err="1" smtClean="0"/>
              <a:t>Strumica</a:t>
            </a:r>
            <a:r>
              <a:rPr lang="en-US" dirty="0" smtClean="0"/>
              <a:t>. It has more than 50 lakes and sixteen mountains higher than 6,562 ft. Macedonia is a member of the UN and the Council of Europe. Since December 2005 it has also been a candidate for joining the European Union and has applied for NATO membership.</a:t>
            </a:r>
            <a:endParaRPr lang="en-US" dirty="0"/>
          </a:p>
        </p:txBody>
      </p:sp>
    </p:spTree>
    <p:extLst>
      <p:ext uri="{BB962C8B-B14F-4D97-AF65-F5344CB8AC3E}">
        <p14:creationId xmlns:p14="http://schemas.microsoft.com/office/powerpoint/2010/main" val="28874464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
            <a:ext cx="9144000" cy="6847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76518" y="5715000"/>
            <a:ext cx="7844912" cy="801710"/>
          </a:xfrm>
        </p:spPr>
        <p:txBody>
          <a:bodyPr/>
          <a:lstStyle/>
          <a:p>
            <a:r>
              <a:rPr lang="en-US" dirty="0" err="1" smtClean="0"/>
              <a:t>Ohrid</a:t>
            </a:r>
            <a:endParaRPr lang="en-US" dirty="0"/>
          </a:p>
        </p:txBody>
      </p:sp>
    </p:spTree>
    <p:extLst>
      <p:ext uri="{BB962C8B-B14F-4D97-AF65-F5344CB8AC3E}">
        <p14:creationId xmlns:p14="http://schemas.microsoft.com/office/powerpoint/2010/main" val="38039920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274638"/>
            <a:ext cx="8226425" cy="588247"/>
          </a:xfrm>
        </p:spPr>
        <p:txBody>
          <a:bodyPr/>
          <a:lstStyle/>
          <a:p>
            <a:r>
              <a:rPr lang="en-US" dirty="0" err="1"/>
              <a:t>Ohrid</a:t>
            </a:r>
            <a:r>
              <a:rPr lang="en-US" dirty="0"/>
              <a:t> citadel castle </a:t>
            </a:r>
          </a:p>
        </p:txBody>
      </p:sp>
    </p:spTree>
    <p:extLst>
      <p:ext uri="{BB962C8B-B14F-4D97-AF65-F5344CB8AC3E}">
        <p14:creationId xmlns:p14="http://schemas.microsoft.com/office/powerpoint/2010/main" val="599019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1" y="0"/>
            <a:ext cx="913115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err="1" smtClean="0">
                <a:solidFill>
                  <a:srgbClr val="7030A0"/>
                </a:solidFill>
              </a:rPr>
              <a:t>Ohrid</a:t>
            </a:r>
            <a:r>
              <a:rPr lang="en-US" b="1" dirty="0" smtClean="0">
                <a:solidFill>
                  <a:srgbClr val="7030A0"/>
                </a:solidFill>
              </a:rPr>
              <a:t> Fort (Castle)</a:t>
            </a:r>
            <a:endParaRPr lang="en-US" b="1" dirty="0">
              <a:solidFill>
                <a:srgbClr val="7030A0"/>
              </a:solidFill>
            </a:endParaRPr>
          </a:p>
        </p:txBody>
      </p:sp>
    </p:spTree>
    <p:extLst>
      <p:ext uri="{BB962C8B-B14F-4D97-AF65-F5344CB8AC3E}">
        <p14:creationId xmlns:p14="http://schemas.microsoft.com/office/powerpoint/2010/main" val="30846964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0"/>
            <a:ext cx="8226425" cy="798490"/>
          </a:xfrm>
        </p:spPr>
        <p:txBody>
          <a:bodyPr/>
          <a:lstStyle/>
          <a:p>
            <a:r>
              <a:rPr lang="en-US" dirty="0" smtClean="0"/>
              <a:t>National Museum </a:t>
            </a:r>
            <a:r>
              <a:rPr lang="en-US" dirty="0" err="1" smtClean="0"/>
              <a:t>Ohrid</a:t>
            </a:r>
            <a:endParaRPr lang="en-US" dirty="0"/>
          </a:p>
        </p:txBody>
      </p:sp>
    </p:spTree>
    <p:extLst>
      <p:ext uri="{BB962C8B-B14F-4D97-AF65-F5344CB8AC3E}">
        <p14:creationId xmlns:p14="http://schemas.microsoft.com/office/powerpoint/2010/main" val="21636567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739425" y="0"/>
            <a:ext cx="4288665" cy="1417638"/>
          </a:xfrm>
        </p:spPr>
        <p:txBody>
          <a:bodyPr/>
          <a:lstStyle/>
          <a:p>
            <a:r>
              <a:rPr lang="fr-FR" dirty="0" smtClean="0">
                <a:solidFill>
                  <a:srgbClr val="7030A0"/>
                </a:solidFill>
              </a:rPr>
              <a:t>Eglise Saint Jean </a:t>
            </a:r>
            <a:r>
              <a:rPr lang="fr-FR" dirty="0" err="1" smtClean="0">
                <a:solidFill>
                  <a:srgbClr val="7030A0"/>
                </a:solidFill>
              </a:rPr>
              <a:t>Kaneo</a:t>
            </a:r>
            <a:r>
              <a:rPr lang="fr-FR" dirty="0" smtClean="0">
                <a:solidFill>
                  <a:srgbClr val="7030A0"/>
                </a:solidFill>
              </a:rPr>
              <a:t> - Ohrid</a:t>
            </a:r>
            <a:endParaRPr lang="en-US" dirty="0">
              <a:solidFill>
                <a:srgbClr val="7030A0"/>
              </a:solidFill>
            </a:endParaRPr>
          </a:p>
        </p:txBody>
      </p:sp>
    </p:spTree>
    <p:extLst>
      <p:ext uri="{BB962C8B-B14F-4D97-AF65-F5344CB8AC3E}">
        <p14:creationId xmlns:p14="http://schemas.microsoft.com/office/powerpoint/2010/main" val="34127794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68" y="274638"/>
            <a:ext cx="2858708" cy="2983718"/>
          </a:xfrm>
        </p:spPr>
        <p:txBody>
          <a:bodyPr/>
          <a:lstStyle/>
          <a:p>
            <a:r>
              <a:rPr lang="en-US" dirty="0" smtClean="0"/>
              <a:t>Lake </a:t>
            </a:r>
            <a:r>
              <a:rPr lang="en-US" dirty="0" err="1" smtClean="0"/>
              <a:t>Ohrid</a:t>
            </a:r>
            <a:endParaRPr lang="en-US" dirty="0"/>
          </a:p>
        </p:txBody>
      </p:sp>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0"/>
            <a:ext cx="56578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31211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571"/>
            <a:ext cx="9144000" cy="6204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7903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0"/>
            <a:ext cx="8226425" cy="721217"/>
          </a:xfrm>
        </p:spPr>
        <p:txBody>
          <a:bodyPr/>
          <a:lstStyle/>
          <a:p>
            <a:r>
              <a:rPr lang="en-US" dirty="0" err="1">
                <a:solidFill>
                  <a:srgbClr val="7030A0"/>
                </a:solidFill>
              </a:rPr>
              <a:t>Ohrid</a:t>
            </a:r>
            <a:r>
              <a:rPr lang="en-US" dirty="0">
                <a:solidFill>
                  <a:srgbClr val="7030A0"/>
                </a:solidFill>
              </a:rPr>
              <a:t> </a:t>
            </a:r>
            <a:r>
              <a:rPr lang="en-US" dirty="0" err="1">
                <a:solidFill>
                  <a:srgbClr val="7030A0"/>
                </a:solidFill>
              </a:rPr>
              <a:t>Trpeizza</a:t>
            </a:r>
            <a:r>
              <a:rPr lang="en-US" dirty="0">
                <a:solidFill>
                  <a:srgbClr val="7030A0"/>
                </a:solidFill>
              </a:rPr>
              <a:t> church Orthodox</a:t>
            </a:r>
          </a:p>
        </p:txBody>
      </p:sp>
    </p:spTree>
    <p:extLst>
      <p:ext uri="{BB962C8B-B14F-4D97-AF65-F5344CB8AC3E}">
        <p14:creationId xmlns:p14="http://schemas.microsoft.com/office/powerpoint/2010/main" val="6315337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325"/>
            <a:ext cx="9144000" cy="642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5511557"/>
            <a:ext cx="9144000" cy="1143000"/>
          </a:xfrm>
        </p:spPr>
        <p:txBody>
          <a:bodyPr/>
          <a:lstStyle/>
          <a:p>
            <a:pPr algn="ctr"/>
            <a:r>
              <a:rPr lang="en-US" dirty="0" smtClean="0"/>
              <a:t>St. </a:t>
            </a:r>
            <a:r>
              <a:rPr lang="en-US" dirty="0" err="1" smtClean="0"/>
              <a:t>Pantelejmon</a:t>
            </a:r>
            <a:r>
              <a:rPr lang="en-US" dirty="0" smtClean="0"/>
              <a:t> Church - </a:t>
            </a:r>
            <a:r>
              <a:rPr lang="en-US" dirty="0" err="1" smtClean="0"/>
              <a:t>Ohrid</a:t>
            </a:r>
            <a:endParaRPr lang="en-US" dirty="0"/>
          </a:p>
        </p:txBody>
      </p:sp>
    </p:spTree>
    <p:extLst>
      <p:ext uri="{BB962C8B-B14F-4D97-AF65-F5344CB8AC3E}">
        <p14:creationId xmlns:p14="http://schemas.microsoft.com/office/powerpoint/2010/main" val="26550632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8226425" cy="721217"/>
          </a:xfrm>
        </p:spPr>
        <p:txBody>
          <a:bodyPr/>
          <a:lstStyle/>
          <a:p>
            <a:r>
              <a:rPr lang="en-US" dirty="0" smtClean="0"/>
              <a:t>Monastery of </a:t>
            </a:r>
            <a:r>
              <a:rPr lang="en-US" dirty="0" err="1" smtClean="0"/>
              <a:t>Sveti</a:t>
            </a:r>
            <a:r>
              <a:rPr lang="en-US" dirty="0" smtClean="0"/>
              <a:t> </a:t>
            </a:r>
            <a:r>
              <a:rPr lang="en-US" dirty="0" err="1" smtClean="0"/>
              <a:t>Naum-Ohrid</a:t>
            </a:r>
            <a:endParaRPr lang="en-US" dirty="0"/>
          </a:p>
        </p:txBody>
      </p:sp>
    </p:spTree>
    <p:extLst>
      <p:ext uri="{BB962C8B-B14F-4D97-AF65-F5344CB8AC3E}">
        <p14:creationId xmlns:p14="http://schemas.microsoft.com/office/powerpoint/2010/main" val="2889922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322"/>
            <a:ext cx="9163178" cy="6843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22583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6" y="0"/>
            <a:ext cx="8226425" cy="953037"/>
          </a:xfrm>
        </p:spPr>
        <p:txBody>
          <a:bodyPr/>
          <a:lstStyle/>
          <a:p>
            <a:r>
              <a:rPr lang="en-US" dirty="0" smtClean="0"/>
              <a:t>Old part of </a:t>
            </a:r>
            <a:r>
              <a:rPr lang="en-US" dirty="0" err="1" smtClean="0"/>
              <a:t>Tetovo</a:t>
            </a:r>
            <a:endParaRPr lang="en-US" dirty="0"/>
          </a:p>
        </p:txBody>
      </p:sp>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953037"/>
            <a:ext cx="9144001" cy="590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5712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537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 y="0"/>
            <a:ext cx="4553712" cy="1081825"/>
          </a:xfrm>
        </p:spPr>
        <p:txBody>
          <a:bodyPr/>
          <a:lstStyle/>
          <a:p>
            <a:r>
              <a:rPr lang="en-US" dirty="0" smtClean="0">
                <a:solidFill>
                  <a:srgbClr val="7030A0"/>
                </a:solidFill>
              </a:rPr>
              <a:t>The Painted Mosque in </a:t>
            </a:r>
            <a:r>
              <a:rPr lang="en-US" dirty="0" err="1" smtClean="0">
                <a:solidFill>
                  <a:srgbClr val="7030A0"/>
                </a:solidFill>
              </a:rPr>
              <a:t>Tetovo</a:t>
            </a:r>
            <a:endParaRPr lang="en-US" dirty="0">
              <a:solidFill>
                <a:srgbClr val="7030A0"/>
              </a:solidFill>
            </a:endParaRPr>
          </a:p>
        </p:txBody>
      </p:sp>
      <p:pic>
        <p:nvPicPr>
          <p:cNvPr id="921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288" y="0"/>
            <a:ext cx="45537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86049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0288" y="0"/>
            <a:ext cx="45537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537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821269" y="94334"/>
            <a:ext cx="4091750" cy="1143000"/>
          </a:xfrm>
        </p:spPr>
        <p:txBody>
          <a:bodyPr/>
          <a:lstStyle/>
          <a:p>
            <a:r>
              <a:rPr lang="en-US" dirty="0" smtClean="0"/>
              <a:t>Inside the Painted Mosque</a:t>
            </a:r>
            <a:endParaRPr lang="en-US" dirty="0"/>
          </a:p>
        </p:txBody>
      </p:sp>
    </p:spTree>
    <p:extLst>
      <p:ext uri="{BB962C8B-B14F-4D97-AF65-F5344CB8AC3E}">
        <p14:creationId xmlns:p14="http://schemas.microsoft.com/office/powerpoint/2010/main" val="38324728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034" y="274637"/>
            <a:ext cx="8154004" cy="3975391"/>
          </a:xfrm>
        </p:spPr>
        <p:txBody>
          <a:bodyPr/>
          <a:lstStyle/>
          <a:p>
            <a:r>
              <a:rPr lang="en-US" sz="4000" b="1" dirty="0" smtClean="0"/>
              <a:t>There has been tension and conflict between Sufi Muslims and Sunni Muslims in </a:t>
            </a:r>
            <a:r>
              <a:rPr lang="en-US" sz="4000" b="1" dirty="0" err="1" smtClean="0"/>
              <a:t>Tetovo</a:t>
            </a:r>
            <a:endParaRPr lang="en-US" sz="4000" b="1" dirty="0"/>
          </a:p>
        </p:txBody>
      </p:sp>
    </p:spTree>
    <p:extLst>
      <p:ext uri="{BB962C8B-B14F-4D97-AF65-F5344CB8AC3E}">
        <p14:creationId xmlns:p14="http://schemas.microsoft.com/office/powerpoint/2010/main" val="6813985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394"/>
            <a:ext cx="9166520" cy="6709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 y="64394"/>
            <a:ext cx="4984125" cy="1056068"/>
          </a:xfrm>
        </p:spPr>
        <p:txBody>
          <a:bodyPr/>
          <a:lstStyle/>
          <a:p>
            <a:r>
              <a:rPr lang="it-IT" sz="2800" b="1" dirty="0" smtClean="0">
                <a:solidFill>
                  <a:srgbClr val="7030A0"/>
                </a:solidFill>
              </a:rPr>
              <a:t>Dervish Arabati Baba Tekke in Tetovo</a:t>
            </a:r>
            <a:endParaRPr lang="en-US" sz="2800" b="1" dirty="0">
              <a:solidFill>
                <a:srgbClr val="7030A0"/>
              </a:solidFill>
            </a:endParaRPr>
          </a:p>
        </p:txBody>
      </p:sp>
    </p:spTree>
    <p:extLst>
      <p:ext uri="{BB962C8B-B14F-4D97-AF65-F5344CB8AC3E}">
        <p14:creationId xmlns:p14="http://schemas.microsoft.com/office/powerpoint/2010/main" val="28050982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040192" y="4988304"/>
            <a:ext cx="3103808" cy="1773103"/>
          </a:xfrm>
        </p:spPr>
        <p:txBody>
          <a:bodyPr/>
          <a:lstStyle/>
          <a:p>
            <a:r>
              <a:rPr lang="en-US" dirty="0" smtClean="0"/>
              <a:t>Dervish </a:t>
            </a:r>
            <a:r>
              <a:rPr lang="en-US" dirty="0" err="1" smtClean="0"/>
              <a:t>Arabati</a:t>
            </a:r>
            <a:r>
              <a:rPr lang="en-US" dirty="0" smtClean="0"/>
              <a:t> Baba </a:t>
            </a:r>
            <a:r>
              <a:rPr lang="en-US" dirty="0" err="1" smtClean="0"/>
              <a:t>Tekke</a:t>
            </a:r>
            <a:endParaRPr lang="en-US" dirty="0"/>
          </a:p>
        </p:txBody>
      </p:sp>
    </p:spTree>
    <p:extLst>
      <p:ext uri="{BB962C8B-B14F-4D97-AF65-F5344CB8AC3E}">
        <p14:creationId xmlns:p14="http://schemas.microsoft.com/office/powerpoint/2010/main" val="3469724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48796" y="5715000"/>
            <a:ext cx="8226425" cy="1143000"/>
          </a:xfrm>
        </p:spPr>
        <p:txBody>
          <a:bodyPr/>
          <a:lstStyle/>
          <a:p>
            <a:r>
              <a:rPr lang="en-US" sz="2800" dirty="0" smtClean="0"/>
              <a:t>Ottoman era fountain- Dervish </a:t>
            </a:r>
            <a:r>
              <a:rPr lang="en-US" sz="2800" dirty="0" err="1" smtClean="0"/>
              <a:t>Arabati</a:t>
            </a:r>
            <a:r>
              <a:rPr lang="en-US" sz="2800" dirty="0" smtClean="0"/>
              <a:t> Baba </a:t>
            </a:r>
            <a:r>
              <a:rPr lang="en-US" sz="2800" dirty="0" err="1" smtClean="0"/>
              <a:t>Tekke</a:t>
            </a:r>
            <a:endParaRPr lang="en-US" sz="2800" dirty="0"/>
          </a:p>
        </p:txBody>
      </p:sp>
    </p:spTree>
    <p:extLst>
      <p:ext uri="{BB962C8B-B14F-4D97-AF65-F5344CB8AC3E}">
        <p14:creationId xmlns:p14="http://schemas.microsoft.com/office/powerpoint/2010/main" val="28406533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3702" y="0"/>
            <a:ext cx="4670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537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23039" y="3552311"/>
            <a:ext cx="2983046" cy="3305689"/>
          </a:xfrm>
        </p:spPr>
        <p:txBody>
          <a:bodyPr/>
          <a:lstStyle/>
          <a:p>
            <a:r>
              <a:rPr lang="en-US" dirty="0" smtClean="0"/>
              <a:t>Dervishes</a:t>
            </a:r>
            <a:endParaRPr lang="en-US" dirty="0"/>
          </a:p>
        </p:txBody>
      </p:sp>
    </p:spTree>
    <p:extLst>
      <p:ext uri="{BB962C8B-B14F-4D97-AF65-F5344CB8AC3E}">
        <p14:creationId xmlns:p14="http://schemas.microsoft.com/office/powerpoint/2010/main" val="21233578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58644" y="5715000"/>
            <a:ext cx="8226425" cy="1143000"/>
          </a:xfrm>
        </p:spPr>
        <p:txBody>
          <a:bodyPr/>
          <a:lstStyle/>
          <a:p>
            <a:r>
              <a:rPr lang="en-US" dirty="0" smtClean="0"/>
              <a:t>Historic </a:t>
            </a:r>
            <a:r>
              <a:rPr lang="en-US" dirty="0" err="1" smtClean="0"/>
              <a:t>hammam</a:t>
            </a:r>
            <a:r>
              <a:rPr lang="en-US" dirty="0" smtClean="0"/>
              <a:t> in the old town  -</a:t>
            </a:r>
            <a:r>
              <a:rPr lang="en-US" dirty="0" err="1" smtClean="0"/>
              <a:t>Ohrid</a:t>
            </a:r>
            <a:endParaRPr lang="en-US" dirty="0"/>
          </a:p>
        </p:txBody>
      </p:sp>
    </p:spTree>
    <p:extLst>
      <p:ext uri="{BB962C8B-B14F-4D97-AF65-F5344CB8AC3E}">
        <p14:creationId xmlns:p14="http://schemas.microsoft.com/office/powerpoint/2010/main" val="13362597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734" y="4182"/>
            <a:ext cx="8226425" cy="773058"/>
          </a:xfrm>
        </p:spPr>
        <p:txBody>
          <a:bodyPr/>
          <a:lstStyle/>
          <a:p>
            <a:r>
              <a:rPr lang="en-US" dirty="0" err="1" smtClean="0"/>
              <a:t>Ishak</a:t>
            </a:r>
            <a:r>
              <a:rPr lang="en-US" dirty="0" smtClean="0"/>
              <a:t> Beg Mosque</a:t>
            </a:r>
            <a:endParaRPr lang="en-US" dirty="0"/>
          </a:p>
        </p:txBody>
      </p:sp>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7240"/>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280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0967" y="0"/>
            <a:ext cx="65630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93949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 y="0"/>
            <a:ext cx="915756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6" y="0"/>
            <a:ext cx="8226425" cy="1143000"/>
          </a:xfrm>
        </p:spPr>
        <p:txBody>
          <a:bodyPr/>
          <a:lstStyle/>
          <a:p>
            <a:r>
              <a:rPr lang="en-US" dirty="0" smtClean="0"/>
              <a:t>In the city of </a:t>
            </a:r>
            <a:r>
              <a:rPr lang="en-US" dirty="0" err="1" smtClean="0"/>
              <a:t>Strumica</a:t>
            </a:r>
            <a:r>
              <a:rPr lang="en-US" dirty="0" smtClean="0"/>
              <a:t> with a statue of two men suffering.</a:t>
            </a:r>
            <a:endParaRPr lang="en-US" dirty="0"/>
          </a:p>
        </p:txBody>
      </p:sp>
    </p:spTree>
    <p:extLst>
      <p:ext uri="{BB962C8B-B14F-4D97-AF65-F5344CB8AC3E}">
        <p14:creationId xmlns:p14="http://schemas.microsoft.com/office/powerpoint/2010/main" val="10108193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784" y="0"/>
            <a:ext cx="9150784" cy="6852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0"/>
            <a:ext cx="8226425" cy="618186"/>
          </a:xfrm>
        </p:spPr>
        <p:txBody>
          <a:bodyPr/>
          <a:lstStyle/>
          <a:p>
            <a:r>
              <a:rPr lang="en-US" b="1" dirty="0" smtClean="0">
                <a:solidFill>
                  <a:srgbClr val="7030A0"/>
                </a:solidFill>
              </a:rPr>
              <a:t>Town of </a:t>
            </a:r>
            <a:r>
              <a:rPr lang="en-US" b="1" dirty="0" err="1" smtClean="0">
                <a:solidFill>
                  <a:srgbClr val="7030A0"/>
                </a:solidFill>
              </a:rPr>
              <a:t>Kriva</a:t>
            </a:r>
            <a:r>
              <a:rPr lang="en-US" b="1" dirty="0" smtClean="0">
                <a:solidFill>
                  <a:srgbClr val="7030A0"/>
                </a:solidFill>
              </a:rPr>
              <a:t> </a:t>
            </a:r>
            <a:r>
              <a:rPr lang="en-US" b="1" dirty="0" err="1" smtClean="0">
                <a:solidFill>
                  <a:srgbClr val="7030A0"/>
                </a:solidFill>
              </a:rPr>
              <a:t>Palanka</a:t>
            </a:r>
            <a:endParaRPr lang="en-US" b="1" dirty="0">
              <a:solidFill>
                <a:srgbClr val="7030A0"/>
              </a:solidFill>
            </a:endParaRPr>
          </a:p>
        </p:txBody>
      </p:sp>
    </p:spTree>
    <p:extLst>
      <p:ext uri="{BB962C8B-B14F-4D97-AF65-F5344CB8AC3E}">
        <p14:creationId xmlns:p14="http://schemas.microsoft.com/office/powerpoint/2010/main" val="10533452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5715000"/>
            <a:ext cx="8226425" cy="1143000"/>
          </a:xfrm>
        </p:spPr>
        <p:txBody>
          <a:bodyPr/>
          <a:lstStyle/>
          <a:p>
            <a:r>
              <a:rPr lang="en-US" dirty="0"/>
              <a:t>Bitola bazaar trading shops </a:t>
            </a:r>
          </a:p>
        </p:txBody>
      </p:sp>
    </p:spTree>
    <p:extLst>
      <p:ext uri="{BB962C8B-B14F-4D97-AF65-F5344CB8AC3E}">
        <p14:creationId xmlns:p14="http://schemas.microsoft.com/office/powerpoint/2010/main" val="3212982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383669" y="5715000"/>
            <a:ext cx="4760331" cy="1143000"/>
          </a:xfrm>
        </p:spPr>
        <p:txBody>
          <a:bodyPr/>
          <a:lstStyle/>
          <a:p>
            <a:r>
              <a:rPr lang="en-US" dirty="0"/>
              <a:t>Bitola open air </a:t>
            </a:r>
            <a:r>
              <a:rPr lang="en-US" dirty="0" smtClean="0"/>
              <a:t>restaurant</a:t>
            </a:r>
            <a:endParaRPr lang="en-US" dirty="0"/>
          </a:p>
        </p:txBody>
      </p:sp>
    </p:spTree>
    <p:extLst>
      <p:ext uri="{BB962C8B-B14F-4D97-AF65-F5344CB8AC3E}">
        <p14:creationId xmlns:p14="http://schemas.microsoft.com/office/powerpoint/2010/main" val="1300789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50364"/>
            <a:ext cx="8226425" cy="961733"/>
          </a:xfrm>
        </p:spPr>
        <p:txBody>
          <a:bodyPr/>
          <a:lstStyle/>
          <a:p>
            <a:r>
              <a:rPr lang="en-US" dirty="0" err="1">
                <a:solidFill>
                  <a:srgbClr val="7030A0"/>
                </a:solidFill>
              </a:rPr>
              <a:t>Treskavec</a:t>
            </a:r>
            <a:r>
              <a:rPr lang="en-US" dirty="0">
                <a:solidFill>
                  <a:srgbClr val="7030A0"/>
                </a:solidFill>
              </a:rPr>
              <a:t> monastery </a:t>
            </a:r>
          </a:p>
        </p:txBody>
      </p:sp>
    </p:spTree>
    <p:extLst>
      <p:ext uri="{BB962C8B-B14F-4D97-AF65-F5344CB8AC3E}">
        <p14:creationId xmlns:p14="http://schemas.microsoft.com/office/powerpoint/2010/main" val="26930590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err="1"/>
              <a:t>Treskavec</a:t>
            </a:r>
            <a:r>
              <a:rPr lang="en-US" dirty="0"/>
              <a:t> monastery fortress </a:t>
            </a:r>
          </a:p>
        </p:txBody>
      </p:sp>
    </p:spTree>
    <p:extLst>
      <p:ext uri="{BB962C8B-B14F-4D97-AF65-F5344CB8AC3E}">
        <p14:creationId xmlns:p14="http://schemas.microsoft.com/office/powerpoint/2010/main" val="4270308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00312" y="545094"/>
            <a:ext cx="8226425" cy="1143000"/>
          </a:xfrm>
        </p:spPr>
        <p:txBody>
          <a:bodyPr/>
          <a:lstStyle/>
          <a:p>
            <a:r>
              <a:rPr lang="en-US" dirty="0" err="1"/>
              <a:t>Treskavec</a:t>
            </a:r>
            <a:r>
              <a:rPr lang="en-US" dirty="0"/>
              <a:t> monastery entrance </a:t>
            </a:r>
          </a:p>
        </p:txBody>
      </p:sp>
    </p:spTree>
    <p:extLst>
      <p:ext uri="{BB962C8B-B14F-4D97-AF65-F5344CB8AC3E}">
        <p14:creationId xmlns:p14="http://schemas.microsoft.com/office/powerpoint/2010/main" val="2911496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0"/>
            <a:ext cx="8226425" cy="746975"/>
          </a:xfrm>
        </p:spPr>
        <p:txBody>
          <a:bodyPr/>
          <a:lstStyle/>
          <a:p>
            <a:r>
              <a:rPr lang="en-US" dirty="0" err="1"/>
              <a:t>Treskavec</a:t>
            </a:r>
            <a:r>
              <a:rPr lang="en-US" dirty="0"/>
              <a:t> Court</a:t>
            </a:r>
          </a:p>
        </p:txBody>
      </p:sp>
    </p:spTree>
    <p:extLst>
      <p:ext uri="{BB962C8B-B14F-4D97-AF65-F5344CB8AC3E}">
        <p14:creationId xmlns:p14="http://schemas.microsoft.com/office/powerpoint/2010/main" val="37790270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 y="0"/>
            <a:ext cx="9143999" cy="1143000"/>
          </a:xfrm>
        </p:spPr>
        <p:txBody>
          <a:bodyPr/>
          <a:lstStyle/>
          <a:p>
            <a:pPr algn="ctr"/>
            <a:r>
              <a:rPr lang="en-US" dirty="0" err="1"/>
              <a:t>Sveti</a:t>
            </a:r>
            <a:r>
              <a:rPr lang="en-US" dirty="0"/>
              <a:t> </a:t>
            </a:r>
            <a:r>
              <a:rPr lang="en-US" dirty="0" err="1" smtClean="0"/>
              <a:t>Naum</a:t>
            </a:r>
            <a:r>
              <a:rPr lang="en-US" dirty="0" smtClean="0"/>
              <a:t> </a:t>
            </a:r>
            <a:r>
              <a:rPr lang="en-US" dirty="0" err="1" smtClean="0"/>
              <a:t>Monestery</a:t>
            </a:r>
            <a:r>
              <a:rPr lang="en-US" dirty="0" smtClean="0"/>
              <a:t> and Orthodox Church</a:t>
            </a:r>
            <a:endParaRPr lang="en-US" dirty="0"/>
          </a:p>
        </p:txBody>
      </p:sp>
    </p:spTree>
    <p:extLst>
      <p:ext uri="{BB962C8B-B14F-4D97-AF65-F5344CB8AC3E}">
        <p14:creationId xmlns:p14="http://schemas.microsoft.com/office/powerpoint/2010/main" val="14306440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04" y="274637"/>
            <a:ext cx="3721996" cy="3344325"/>
          </a:xfrm>
        </p:spPr>
        <p:txBody>
          <a:bodyPr/>
          <a:lstStyle/>
          <a:p>
            <a:r>
              <a:rPr lang="en-US" dirty="0"/>
              <a:t>Statue in </a:t>
            </a:r>
            <a:r>
              <a:rPr lang="en-US" dirty="0" err="1"/>
              <a:t>Prilep</a:t>
            </a:r>
            <a:r>
              <a:rPr lang="en-US" dirty="0"/>
              <a:t> commemorating Alexander the Great</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87819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ctrTitle"/>
          </p:nvPr>
        </p:nvSpPr>
        <p:spPr/>
        <p:txBody>
          <a:bodyPr/>
          <a:lstStyle/>
          <a:p>
            <a:endParaRPr lang="en-US"/>
          </a:p>
        </p:txBody>
      </p:sp>
      <p:sp>
        <p:nvSpPr>
          <p:cNvPr id="52229" name="Rectangle 5"/>
          <p:cNvSpPr>
            <a:spLocks noGrp="1" noChangeArrowheads="1"/>
          </p:cNvSpPr>
          <p:nvPr>
            <p:ph type="subTitle" idx="1"/>
          </p:nvPr>
        </p:nvSpPr>
        <p:spPr/>
        <p:txBody>
          <a:bodyPr/>
          <a:lstStyle/>
          <a:p>
            <a:endParaRPr lang="en-US"/>
          </a:p>
        </p:txBody>
      </p:sp>
      <p:pic>
        <p:nvPicPr>
          <p:cNvPr id="522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279" y="0"/>
            <a:ext cx="6401559" cy="687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31520"/>
          </a:xfrm>
        </p:spPr>
        <p:txBody>
          <a:bodyPr/>
          <a:lstStyle/>
          <a:p>
            <a:r>
              <a:rPr lang="en-US" dirty="0" err="1" smtClean="0"/>
              <a:t>Struga</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1520"/>
            <a:ext cx="9144000" cy="612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74660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58952"/>
          </a:xfrm>
        </p:spPr>
        <p:txBody>
          <a:bodyPr/>
          <a:lstStyle/>
          <a:p>
            <a:r>
              <a:rPr lang="en-US" dirty="0"/>
              <a:t>The fresh market in </a:t>
            </a:r>
            <a:r>
              <a:rPr lang="en-US" dirty="0" err="1"/>
              <a:t>Kavadarci</a:t>
            </a:r>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8952"/>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69390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Landscape and features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750684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456" y="0"/>
            <a:ext cx="8628356" cy="683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70456" y="5694972"/>
            <a:ext cx="8226425" cy="1143000"/>
          </a:xfrm>
        </p:spPr>
        <p:txBody>
          <a:bodyPr/>
          <a:lstStyle/>
          <a:p>
            <a:r>
              <a:rPr lang="en-US" dirty="0" smtClean="0"/>
              <a:t>Lake </a:t>
            </a:r>
            <a:r>
              <a:rPr lang="en-US" dirty="0" err="1" smtClean="0"/>
              <a:t>Ohrid</a:t>
            </a:r>
            <a:endParaRPr lang="en-US" dirty="0"/>
          </a:p>
        </p:txBody>
      </p:sp>
    </p:spTree>
    <p:extLst>
      <p:ext uri="{BB962C8B-B14F-4D97-AF65-F5344CB8AC3E}">
        <p14:creationId xmlns:p14="http://schemas.microsoft.com/office/powerpoint/2010/main" val="26296704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8226425" cy="824248"/>
          </a:xfrm>
        </p:spPr>
        <p:txBody>
          <a:bodyPr/>
          <a:lstStyle/>
          <a:p>
            <a:r>
              <a:rPr lang="en-US" dirty="0" smtClean="0">
                <a:solidFill>
                  <a:srgbClr val="7030A0"/>
                </a:solidFill>
              </a:rPr>
              <a:t>Lake </a:t>
            </a:r>
            <a:r>
              <a:rPr lang="en-US" dirty="0" err="1" smtClean="0">
                <a:solidFill>
                  <a:srgbClr val="7030A0"/>
                </a:solidFill>
              </a:rPr>
              <a:t>Ohrid</a:t>
            </a:r>
            <a:endParaRPr lang="en-US" dirty="0">
              <a:solidFill>
                <a:srgbClr val="7030A0"/>
              </a:solidFill>
            </a:endParaRPr>
          </a:p>
        </p:txBody>
      </p:sp>
    </p:spTree>
    <p:extLst>
      <p:ext uri="{BB962C8B-B14F-4D97-AF65-F5344CB8AC3E}">
        <p14:creationId xmlns:p14="http://schemas.microsoft.com/office/powerpoint/2010/main" val="2485636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917" y="0"/>
            <a:ext cx="700616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90164" y="0"/>
            <a:ext cx="5769735" cy="1143000"/>
          </a:xfrm>
        </p:spPr>
        <p:txBody>
          <a:bodyPr/>
          <a:lstStyle/>
          <a:p>
            <a:pPr algn="ctr"/>
            <a:r>
              <a:rPr lang="en-US" dirty="0" smtClean="0">
                <a:solidFill>
                  <a:schemeClr val="bg1">
                    <a:lumMod val="75000"/>
                  </a:schemeClr>
                </a:solidFill>
              </a:rPr>
              <a:t>Turbulent Lake </a:t>
            </a:r>
            <a:r>
              <a:rPr lang="en-US" dirty="0" err="1" smtClean="0">
                <a:solidFill>
                  <a:schemeClr val="bg1">
                    <a:lumMod val="75000"/>
                  </a:schemeClr>
                </a:solidFill>
              </a:rPr>
              <a:t>Ohrid</a:t>
            </a:r>
            <a:endParaRPr lang="en-US" dirty="0">
              <a:solidFill>
                <a:schemeClr val="bg1">
                  <a:lumMod val="75000"/>
                </a:schemeClr>
              </a:solidFill>
            </a:endParaRPr>
          </a:p>
        </p:txBody>
      </p:sp>
    </p:spTree>
    <p:extLst>
      <p:ext uri="{BB962C8B-B14F-4D97-AF65-F5344CB8AC3E}">
        <p14:creationId xmlns:p14="http://schemas.microsoft.com/office/powerpoint/2010/main" val="15844408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 y="0"/>
            <a:ext cx="915756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274638"/>
            <a:ext cx="8226425" cy="717035"/>
          </a:xfrm>
        </p:spPr>
        <p:txBody>
          <a:bodyPr/>
          <a:lstStyle/>
          <a:p>
            <a:pPr algn="ctr"/>
            <a:r>
              <a:rPr lang="en-US" dirty="0" smtClean="0"/>
              <a:t>the </a:t>
            </a:r>
            <a:r>
              <a:rPr lang="en-US" dirty="0" err="1" smtClean="0"/>
              <a:t>Millenium</a:t>
            </a:r>
            <a:r>
              <a:rPr lang="en-US" dirty="0" smtClean="0"/>
              <a:t> Cross in Macedonia</a:t>
            </a:r>
            <a:endParaRPr lang="en-US" dirty="0"/>
          </a:p>
        </p:txBody>
      </p:sp>
    </p:spTree>
    <p:extLst>
      <p:ext uri="{BB962C8B-B14F-4D97-AF65-F5344CB8AC3E}">
        <p14:creationId xmlns:p14="http://schemas.microsoft.com/office/powerpoint/2010/main" val="37040588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234152" cy="6925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8175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smtClean="0">
                <a:solidFill>
                  <a:srgbClr val="7030A0"/>
                </a:solidFill>
              </a:rPr>
              <a:t>Agricultural fields</a:t>
            </a:r>
            <a:endParaRPr lang="en-US" b="1" dirty="0">
              <a:solidFill>
                <a:srgbClr val="7030A0"/>
              </a:solidFill>
            </a:endParaRPr>
          </a:p>
        </p:txBody>
      </p:sp>
    </p:spTree>
    <p:extLst>
      <p:ext uri="{BB962C8B-B14F-4D97-AF65-F5344CB8AC3E}">
        <p14:creationId xmlns:p14="http://schemas.microsoft.com/office/powerpoint/2010/main" val="10954296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881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48" y="0"/>
            <a:ext cx="8840884"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0109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rgbClr val="7030A0"/>
                </a:solidFill>
              </a:rPr>
              <a:t>Galicia Natural Park</a:t>
            </a:r>
            <a:endParaRPr lang="en-US" dirty="0">
              <a:solidFill>
                <a:srgbClr val="7030A0"/>
              </a:solidFill>
            </a:endParaRPr>
          </a:p>
        </p:txBody>
      </p:sp>
    </p:spTree>
    <p:extLst>
      <p:ext uri="{BB962C8B-B14F-4D97-AF65-F5344CB8AC3E}">
        <p14:creationId xmlns:p14="http://schemas.microsoft.com/office/powerpoint/2010/main" val="7740542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5715000"/>
            <a:ext cx="8226425" cy="1143000"/>
          </a:xfrm>
        </p:spPr>
        <p:txBody>
          <a:bodyPr/>
          <a:lstStyle/>
          <a:p>
            <a:r>
              <a:rPr lang="en-US" dirty="0" smtClean="0"/>
              <a:t>Galicia Park Lake</a:t>
            </a:r>
            <a:endParaRPr lang="en-US" dirty="0"/>
          </a:p>
        </p:txBody>
      </p:sp>
    </p:spTree>
    <p:extLst>
      <p:ext uri="{BB962C8B-B14F-4D97-AF65-F5344CB8AC3E}">
        <p14:creationId xmlns:p14="http://schemas.microsoft.com/office/powerpoint/2010/main" val="12941420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563"/>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25769" y="274638"/>
            <a:ext cx="6956269" cy="626883"/>
          </a:xfrm>
        </p:spPr>
        <p:txBody>
          <a:bodyPr/>
          <a:lstStyle/>
          <a:p>
            <a:r>
              <a:rPr lang="en-US" dirty="0" smtClean="0">
                <a:solidFill>
                  <a:schemeClr val="bg1">
                    <a:lumMod val="75000"/>
                  </a:schemeClr>
                </a:solidFill>
              </a:rPr>
              <a:t>Lake </a:t>
            </a:r>
            <a:r>
              <a:rPr lang="en-US" dirty="0" err="1" smtClean="0">
                <a:solidFill>
                  <a:schemeClr val="bg1">
                    <a:lumMod val="75000"/>
                  </a:schemeClr>
                </a:solidFill>
              </a:rPr>
              <a:t>Matka</a:t>
            </a:r>
            <a:endParaRPr lang="en-US" dirty="0">
              <a:solidFill>
                <a:schemeClr val="bg1">
                  <a:lumMod val="75000"/>
                </a:schemeClr>
              </a:solidFill>
            </a:endParaRPr>
          </a:p>
        </p:txBody>
      </p:sp>
    </p:spTree>
    <p:extLst>
      <p:ext uri="{BB962C8B-B14F-4D97-AF65-F5344CB8AC3E}">
        <p14:creationId xmlns:p14="http://schemas.microsoft.com/office/powerpoint/2010/main" val="41672857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0"/>
            <a:ext cx="8226425" cy="1143000"/>
          </a:xfrm>
        </p:spPr>
        <p:txBody>
          <a:bodyPr/>
          <a:lstStyle/>
          <a:p>
            <a:r>
              <a:rPr lang="en-US" dirty="0" smtClean="0"/>
              <a:t>Lake </a:t>
            </a:r>
            <a:r>
              <a:rPr lang="en-US" dirty="0" err="1" smtClean="0"/>
              <a:t>Prespa</a:t>
            </a:r>
            <a:endParaRPr lang="en-US" dirty="0"/>
          </a:p>
        </p:txBody>
      </p:sp>
    </p:spTree>
    <p:extLst>
      <p:ext uri="{BB962C8B-B14F-4D97-AF65-F5344CB8AC3E}">
        <p14:creationId xmlns:p14="http://schemas.microsoft.com/office/powerpoint/2010/main" val="15099125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3304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18316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93453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0" y="373487"/>
            <a:ext cx="9155270" cy="610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10455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0"/>
            <a:ext cx="8226425" cy="1143000"/>
          </a:xfrm>
        </p:spPr>
        <p:txBody>
          <a:bodyPr/>
          <a:lstStyle/>
          <a:p>
            <a:r>
              <a:rPr lang="en-US" b="1" dirty="0" smtClean="0">
                <a:solidFill>
                  <a:srgbClr val="7030A0"/>
                </a:solidFill>
              </a:rPr>
              <a:t>Snowy Mountains</a:t>
            </a:r>
            <a:endParaRPr lang="en-US" b="1" dirty="0">
              <a:solidFill>
                <a:srgbClr val="7030A0"/>
              </a:solidFill>
            </a:endParaRPr>
          </a:p>
        </p:txBody>
      </p:sp>
    </p:spTree>
    <p:extLst>
      <p:ext uri="{BB962C8B-B14F-4D97-AF65-F5344CB8AC3E}">
        <p14:creationId xmlns:p14="http://schemas.microsoft.com/office/powerpoint/2010/main" val="90617794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4" y="274638"/>
            <a:ext cx="3369412" cy="3485994"/>
          </a:xfrm>
        </p:spPr>
        <p:txBody>
          <a:bodyPr/>
          <a:lstStyle/>
          <a:p>
            <a:r>
              <a:rPr lang="en-US" dirty="0" smtClean="0"/>
              <a:t>Statue of Mother Teresa</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20258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0" y="5295542"/>
            <a:ext cx="7772400" cy="1362075"/>
          </a:xfrm>
        </p:spPr>
        <p:txBody>
          <a:bodyPr/>
          <a:lstStyle/>
          <a:p>
            <a:r>
              <a:rPr lang="en-US" dirty="0" smtClean="0"/>
              <a:t>Skopje</a:t>
            </a:r>
            <a:endParaRPr lang="en-US" dirty="0"/>
          </a:p>
        </p:txBody>
      </p:sp>
    </p:spTree>
    <p:extLst>
      <p:ext uri="{BB962C8B-B14F-4D97-AF65-F5344CB8AC3E}">
        <p14:creationId xmlns:p14="http://schemas.microsoft.com/office/powerpoint/2010/main" val="378618029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Culture, &amp; life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60181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9714" y="0"/>
            <a:ext cx="45742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5" y="0"/>
            <a:ext cx="4569428" cy="6858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1371521" y="5924281"/>
            <a:ext cx="6401243" cy="772732"/>
          </a:xfrm>
        </p:spPr>
        <p:txBody>
          <a:bodyPr/>
          <a:lstStyle/>
          <a:p>
            <a:r>
              <a:rPr lang="en-US" dirty="0" smtClean="0"/>
              <a:t>Macedonian Pavements</a:t>
            </a:r>
            <a:endParaRPr lang="en-US" dirty="0"/>
          </a:p>
        </p:txBody>
      </p:sp>
    </p:spTree>
    <p:extLst>
      <p:ext uri="{BB962C8B-B14F-4D97-AF65-F5344CB8AC3E}">
        <p14:creationId xmlns:p14="http://schemas.microsoft.com/office/powerpoint/2010/main" val="127534859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 y="0"/>
            <a:ext cx="3271234" cy="1609859"/>
          </a:xfrm>
        </p:spPr>
        <p:txBody>
          <a:bodyPr/>
          <a:lstStyle/>
          <a:p>
            <a:r>
              <a:rPr lang="en-US" dirty="0" smtClean="0"/>
              <a:t>Restored Ottoman-style House</a:t>
            </a:r>
            <a:endParaRPr lang="en-US" dirty="0"/>
          </a:p>
        </p:txBody>
      </p:sp>
    </p:spTree>
    <p:extLst>
      <p:ext uri="{BB962C8B-B14F-4D97-AF65-F5344CB8AC3E}">
        <p14:creationId xmlns:p14="http://schemas.microsoft.com/office/powerpoint/2010/main" val="20432814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5715000"/>
            <a:ext cx="8226425" cy="1143000"/>
          </a:xfrm>
        </p:spPr>
        <p:txBody>
          <a:bodyPr/>
          <a:lstStyle/>
          <a:p>
            <a:r>
              <a:rPr lang="en-US" dirty="0" smtClean="0"/>
              <a:t>Rugs outside a shop</a:t>
            </a:r>
            <a:endParaRPr lang="en-US" dirty="0"/>
          </a:p>
        </p:txBody>
      </p:sp>
    </p:spTree>
    <p:extLst>
      <p:ext uri="{BB962C8B-B14F-4D97-AF65-F5344CB8AC3E}">
        <p14:creationId xmlns:p14="http://schemas.microsoft.com/office/powerpoint/2010/main" val="20898073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481070" y="274638"/>
            <a:ext cx="7200968" cy="652641"/>
          </a:xfrm>
        </p:spPr>
        <p:txBody>
          <a:bodyPr/>
          <a:lstStyle/>
          <a:p>
            <a:r>
              <a:rPr lang="en-US" dirty="0" smtClean="0"/>
              <a:t>Sidewalk Cafe</a:t>
            </a:r>
            <a:endParaRPr lang="en-US" dirty="0"/>
          </a:p>
        </p:txBody>
      </p:sp>
    </p:spTree>
    <p:extLst>
      <p:ext uri="{BB962C8B-B14F-4D97-AF65-F5344CB8AC3E}">
        <p14:creationId xmlns:p14="http://schemas.microsoft.com/office/powerpoint/2010/main" val="219740286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219" y="0"/>
            <a:ext cx="8226425" cy="708338"/>
          </a:xfrm>
        </p:spPr>
        <p:txBody>
          <a:bodyPr/>
          <a:lstStyle/>
          <a:p>
            <a:r>
              <a:rPr lang="en-US" dirty="0" smtClean="0"/>
              <a:t>Albanian Muslim woman in </a:t>
            </a:r>
            <a:r>
              <a:rPr lang="en-US" dirty="0" err="1" smtClean="0"/>
              <a:t>Tetovo</a:t>
            </a:r>
            <a:endParaRPr lang="en-US" dirty="0"/>
          </a:p>
        </p:txBody>
      </p:sp>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86384"/>
            <a:ext cx="9144001"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503277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03863" y="67614"/>
            <a:ext cx="8226425" cy="549610"/>
          </a:xfrm>
        </p:spPr>
        <p:txBody>
          <a:bodyPr/>
          <a:lstStyle/>
          <a:p>
            <a:r>
              <a:rPr lang="en-US" dirty="0" smtClean="0"/>
              <a:t>Girls with Traditional Dress</a:t>
            </a:r>
            <a:endParaRPr lang="en-US" dirty="0"/>
          </a:p>
        </p:txBody>
      </p:sp>
    </p:spTree>
    <p:extLst>
      <p:ext uri="{BB962C8B-B14F-4D97-AF65-F5344CB8AC3E}">
        <p14:creationId xmlns:p14="http://schemas.microsoft.com/office/powerpoint/2010/main" val="4799958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4" y="274638"/>
            <a:ext cx="4013356" cy="3498872"/>
          </a:xfrm>
        </p:spPr>
        <p:txBody>
          <a:bodyPr/>
          <a:lstStyle/>
          <a:p>
            <a:r>
              <a:rPr lang="en-US" dirty="0" smtClean="0"/>
              <a:t>Preparing for </a:t>
            </a:r>
            <a:r>
              <a:rPr lang="en-US" smtClean="0"/>
              <a:t>Winter Heating</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4857" y="0"/>
            <a:ext cx="456914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70653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698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20762" y="145850"/>
            <a:ext cx="8226425" cy="588247"/>
          </a:xfrm>
        </p:spPr>
        <p:txBody>
          <a:bodyPr/>
          <a:lstStyle/>
          <a:p>
            <a:r>
              <a:rPr lang="en-US" dirty="0" smtClean="0"/>
              <a:t>Stone bridge in Skopje</a:t>
            </a:r>
            <a:endParaRPr lang="en-US"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3588_slide">
  <a:themeElements>
    <a:clrScheme name="Office Theme 2">
      <a:dk1>
        <a:srgbClr val="000000"/>
      </a:dk1>
      <a:lt1>
        <a:srgbClr val="FFFFFF"/>
      </a:lt1>
      <a:dk2>
        <a:srgbClr val="000066"/>
      </a:dk2>
      <a:lt2>
        <a:srgbClr val="FFFFFF"/>
      </a:lt2>
      <a:accent1>
        <a:srgbClr val="79B8F2"/>
      </a:accent1>
      <a:accent2>
        <a:srgbClr val="CFAAF2"/>
      </a:accent2>
      <a:accent3>
        <a:srgbClr val="AAAAB8"/>
      </a:accent3>
      <a:accent4>
        <a:srgbClr val="DADADA"/>
      </a:accent4>
      <a:accent5>
        <a:srgbClr val="BED8F7"/>
      </a:accent5>
      <a:accent6>
        <a:srgbClr val="BB9ADB"/>
      </a:accent6>
      <a:hlink>
        <a:srgbClr val="9BDED3"/>
      </a:hlink>
      <a:folHlink>
        <a:srgbClr val="BFBFFF"/>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66"/>
        </a:dk2>
        <a:lt2>
          <a:srgbClr val="FFFFFF"/>
        </a:lt2>
        <a:accent1>
          <a:srgbClr val="96A7F2"/>
        </a:accent1>
        <a:accent2>
          <a:srgbClr val="96B6F2"/>
        </a:accent2>
        <a:accent3>
          <a:srgbClr val="AAAAB8"/>
        </a:accent3>
        <a:accent4>
          <a:srgbClr val="DADADA"/>
        </a:accent4>
        <a:accent5>
          <a:srgbClr val="C9D0F7"/>
        </a:accent5>
        <a:accent6>
          <a:srgbClr val="87A5DB"/>
        </a:accent6>
        <a:hlink>
          <a:srgbClr val="B9C2F0"/>
        </a:hlink>
        <a:folHlink>
          <a:srgbClr val="BDCBFF"/>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66"/>
        </a:dk2>
        <a:lt2>
          <a:srgbClr val="FFFFFF"/>
        </a:lt2>
        <a:accent1>
          <a:srgbClr val="79B8F2"/>
        </a:accent1>
        <a:accent2>
          <a:srgbClr val="CFAAF2"/>
        </a:accent2>
        <a:accent3>
          <a:srgbClr val="AAAAB8"/>
        </a:accent3>
        <a:accent4>
          <a:srgbClr val="DADADA"/>
        </a:accent4>
        <a:accent5>
          <a:srgbClr val="BED8F7"/>
        </a:accent5>
        <a:accent6>
          <a:srgbClr val="BB9ADB"/>
        </a:accent6>
        <a:hlink>
          <a:srgbClr val="9BDED3"/>
        </a:hlink>
        <a:folHlink>
          <a:srgbClr val="BFBFFF"/>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000066"/>
        </a:dk2>
        <a:lt2>
          <a:srgbClr val="FFFFFF"/>
        </a:lt2>
        <a:accent1>
          <a:srgbClr val="E6A050"/>
        </a:accent1>
        <a:accent2>
          <a:srgbClr val="9D9DF2"/>
        </a:accent2>
        <a:accent3>
          <a:srgbClr val="AAAAB8"/>
        </a:accent3>
        <a:accent4>
          <a:srgbClr val="DADADA"/>
        </a:accent4>
        <a:accent5>
          <a:srgbClr val="F0CDB3"/>
        </a:accent5>
        <a:accent6>
          <a:srgbClr val="8E8EDB"/>
        </a:accent6>
        <a:hlink>
          <a:srgbClr val="E6DF7E"/>
        </a:hlink>
        <a:folHlink>
          <a:srgbClr val="F7C2AD"/>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000066"/>
        </a:dk2>
        <a:lt2>
          <a:srgbClr val="FFFFFF"/>
        </a:lt2>
        <a:accent1>
          <a:srgbClr val="DEAF2C"/>
        </a:accent1>
        <a:accent2>
          <a:srgbClr val="72CC5C"/>
        </a:accent2>
        <a:accent3>
          <a:srgbClr val="AAAAB8"/>
        </a:accent3>
        <a:accent4>
          <a:srgbClr val="DADADA"/>
        </a:accent4>
        <a:accent5>
          <a:srgbClr val="ECD4AC"/>
        </a:accent5>
        <a:accent6>
          <a:srgbClr val="67B953"/>
        </a:accent6>
        <a:hlink>
          <a:srgbClr val="F7C6CB"/>
        </a:hlink>
        <a:folHlink>
          <a:srgbClr val="BFBFF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96A7F2"/>
        </a:accent1>
        <a:accent2>
          <a:srgbClr val="96B6F2"/>
        </a:accent2>
        <a:accent3>
          <a:srgbClr val="FFFFFF"/>
        </a:accent3>
        <a:accent4>
          <a:srgbClr val="000000"/>
        </a:accent4>
        <a:accent5>
          <a:srgbClr val="C9D0F7"/>
        </a:accent5>
        <a:accent6>
          <a:srgbClr val="87A5DB"/>
        </a:accent6>
        <a:hlink>
          <a:srgbClr val="B9C2F0"/>
        </a:hlink>
        <a:folHlink>
          <a:srgbClr val="BDCBFF"/>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79B8F2"/>
        </a:accent1>
        <a:accent2>
          <a:srgbClr val="CFAAF2"/>
        </a:accent2>
        <a:accent3>
          <a:srgbClr val="FFFFFF"/>
        </a:accent3>
        <a:accent4>
          <a:srgbClr val="000000"/>
        </a:accent4>
        <a:accent5>
          <a:srgbClr val="BED8F7"/>
        </a:accent5>
        <a:accent6>
          <a:srgbClr val="BB9ADB"/>
        </a:accent6>
        <a:hlink>
          <a:srgbClr val="9BDED3"/>
        </a:hlink>
        <a:folHlink>
          <a:srgbClr val="BFBFFF"/>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E6A050"/>
        </a:accent1>
        <a:accent2>
          <a:srgbClr val="9D9DF2"/>
        </a:accent2>
        <a:accent3>
          <a:srgbClr val="FFFFFF"/>
        </a:accent3>
        <a:accent4>
          <a:srgbClr val="000000"/>
        </a:accent4>
        <a:accent5>
          <a:srgbClr val="F0CDB3"/>
        </a:accent5>
        <a:accent6>
          <a:srgbClr val="8E8EDB"/>
        </a:accent6>
        <a:hlink>
          <a:srgbClr val="E6DF7E"/>
        </a:hlink>
        <a:folHlink>
          <a:srgbClr val="F7C2AD"/>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DEAF2C"/>
        </a:accent1>
        <a:accent2>
          <a:srgbClr val="72CC5C"/>
        </a:accent2>
        <a:accent3>
          <a:srgbClr val="FFFFFF"/>
        </a:accent3>
        <a:accent4>
          <a:srgbClr val="000000"/>
        </a:accent4>
        <a:accent5>
          <a:srgbClr val="ECD4AC"/>
        </a:accent5>
        <a:accent6>
          <a:srgbClr val="67B953"/>
        </a:accent6>
        <a:hlink>
          <a:srgbClr val="F7C6CB"/>
        </a:hlink>
        <a:folHlink>
          <a:srgbClr val="BFB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66"/>
      </a:dk2>
      <a:lt2>
        <a:srgbClr val="FFFFFF"/>
      </a:lt2>
      <a:accent1>
        <a:srgbClr val="79B8F2"/>
      </a:accent1>
      <a:accent2>
        <a:srgbClr val="CFAAF2"/>
      </a:accent2>
      <a:accent3>
        <a:srgbClr val="AAAAB8"/>
      </a:accent3>
      <a:accent4>
        <a:srgbClr val="DADADA"/>
      </a:accent4>
      <a:accent5>
        <a:srgbClr val="BED8F7"/>
      </a:accent5>
      <a:accent6>
        <a:srgbClr val="BB9ADB"/>
      </a:accent6>
      <a:hlink>
        <a:srgbClr val="9BDED3"/>
      </a:hlink>
      <a:folHlink>
        <a:srgbClr val="BFBF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66"/>
        </a:dk2>
        <a:lt2>
          <a:srgbClr val="FFFFFF"/>
        </a:lt2>
        <a:accent1>
          <a:srgbClr val="96A7F2"/>
        </a:accent1>
        <a:accent2>
          <a:srgbClr val="96B6F2"/>
        </a:accent2>
        <a:accent3>
          <a:srgbClr val="AAAAB8"/>
        </a:accent3>
        <a:accent4>
          <a:srgbClr val="DADADA"/>
        </a:accent4>
        <a:accent5>
          <a:srgbClr val="C9D0F7"/>
        </a:accent5>
        <a:accent6>
          <a:srgbClr val="87A5DB"/>
        </a:accent6>
        <a:hlink>
          <a:srgbClr val="B9C2F0"/>
        </a:hlink>
        <a:folHlink>
          <a:srgbClr val="BDCBFF"/>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66"/>
        </a:dk2>
        <a:lt2>
          <a:srgbClr val="FFFFFF"/>
        </a:lt2>
        <a:accent1>
          <a:srgbClr val="79B8F2"/>
        </a:accent1>
        <a:accent2>
          <a:srgbClr val="CFAAF2"/>
        </a:accent2>
        <a:accent3>
          <a:srgbClr val="AAAAB8"/>
        </a:accent3>
        <a:accent4>
          <a:srgbClr val="DADADA"/>
        </a:accent4>
        <a:accent5>
          <a:srgbClr val="BED8F7"/>
        </a:accent5>
        <a:accent6>
          <a:srgbClr val="BB9ADB"/>
        </a:accent6>
        <a:hlink>
          <a:srgbClr val="9BDED3"/>
        </a:hlink>
        <a:folHlink>
          <a:srgbClr val="BFBFFF"/>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FF"/>
        </a:lt1>
        <a:dk2>
          <a:srgbClr val="000066"/>
        </a:dk2>
        <a:lt2>
          <a:srgbClr val="FFFFFF"/>
        </a:lt2>
        <a:accent1>
          <a:srgbClr val="E6A050"/>
        </a:accent1>
        <a:accent2>
          <a:srgbClr val="9D9DF2"/>
        </a:accent2>
        <a:accent3>
          <a:srgbClr val="AAAAB8"/>
        </a:accent3>
        <a:accent4>
          <a:srgbClr val="DADADA"/>
        </a:accent4>
        <a:accent5>
          <a:srgbClr val="F0CDB3"/>
        </a:accent5>
        <a:accent6>
          <a:srgbClr val="8E8EDB"/>
        </a:accent6>
        <a:hlink>
          <a:srgbClr val="E6DF7E"/>
        </a:hlink>
        <a:folHlink>
          <a:srgbClr val="F7C2AD"/>
        </a:folHlink>
      </a:clrScheme>
      <a:clrMap bg1="dk2" tx1="lt1" bg2="dk1" tx2="lt2" accent1="accent1" accent2="accent2" accent3="accent3" accent4="accent4" accent5="accent5" accent6="accent6" hlink="hlink" folHlink="folHlink"/>
    </a:extraClrScheme>
    <a:extraClrScheme>
      <a:clrScheme name="1_Default Design 4">
        <a:dk1>
          <a:srgbClr val="000000"/>
        </a:dk1>
        <a:lt1>
          <a:srgbClr val="FFFFFF"/>
        </a:lt1>
        <a:dk2>
          <a:srgbClr val="000066"/>
        </a:dk2>
        <a:lt2>
          <a:srgbClr val="FFFFFF"/>
        </a:lt2>
        <a:accent1>
          <a:srgbClr val="DEAF2C"/>
        </a:accent1>
        <a:accent2>
          <a:srgbClr val="72CC5C"/>
        </a:accent2>
        <a:accent3>
          <a:srgbClr val="AAAAB8"/>
        </a:accent3>
        <a:accent4>
          <a:srgbClr val="DADADA"/>
        </a:accent4>
        <a:accent5>
          <a:srgbClr val="ECD4AC"/>
        </a:accent5>
        <a:accent6>
          <a:srgbClr val="67B953"/>
        </a:accent6>
        <a:hlink>
          <a:srgbClr val="F7C6CB"/>
        </a:hlink>
        <a:folHlink>
          <a:srgbClr val="BFBFFF"/>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96A7F2"/>
        </a:accent1>
        <a:accent2>
          <a:srgbClr val="96B6F2"/>
        </a:accent2>
        <a:accent3>
          <a:srgbClr val="FFFFFF"/>
        </a:accent3>
        <a:accent4>
          <a:srgbClr val="000000"/>
        </a:accent4>
        <a:accent5>
          <a:srgbClr val="C9D0F7"/>
        </a:accent5>
        <a:accent6>
          <a:srgbClr val="87A5DB"/>
        </a:accent6>
        <a:hlink>
          <a:srgbClr val="B9C2F0"/>
        </a:hlink>
        <a:folHlink>
          <a:srgbClr val="BDCBFF"/>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79B8F2"/>
        </a:accent1>
        <a:accent2>
          <a:srgbClr val="CFAAF2"/>
        </a:accent2>
        <a:accent3>
          <a:srgbClr val="FFFFFF"/>
        </a:accent3>
        <a:accent4>
          <a:srgbClr val="000000"/>
        </a:accent4>
        <a:accent5>
          <a:srgbClr val="BED8F7"/>
        </a:accent5>
        <a:accent6>
          <a:srgbClr val="BB9ADB"/>
        </a:accent6>
        <a:hlink>
          <a:srgbClr val="9BDED3"/>
        </a:hlink>
        <a:folHlink>
          <a:srgbClr val="BFBFFF"/>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E6A050"/>
        </a:accent1>
        <a:accent2>
          <a:srgbClr val="9D9DF2"/>
        </a:accent2>
        <a:accent3>
          <a:srgbClr val="FFFFFF"/>
        </a:accent3>
        <a:accent4>
          <a:srgbClr val="000000"/>
        </a:accent4>
        <a:accent5>
          <a:srgbClr val="F0CDB3"/>
        </a:accent5>
        <a:accent6>
          <a:srgbClr val="8E8EDB"/>
        </a:accent6>
        <a:hlink>
          <a:srgbClr val="E6DF7E"/>
        </a:hlink>
        <a:folHlink>
          <a:srgbClr val="F7C2AD"/>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DEAF2C"/>
        </a:accent1>
        <a:accent2>
          <a:srgbClr val="72CC5C"/>
        </a:accent2>
        <a:accent3>
          <a:srgbClr val="FFFFFF"/>
        </a:accent3>
        <a:accent4>
          <a:srgbClr val="000000"/>
        </a:accent4>
        <a:accent5>
          <a:srgbClr val="ECD4AC"/>
        </a:accent5>
        <a:accent6>
          <a:srgbClr val="67B953"/>
        </a:accent6>
        <a:hlink>
          <a:srgbClr val="F7C6CB"/>
        </a:hlink>
        <a:folHlink>
          <a:srgbClr val="BFBF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292</TotalTime>
  <Words>541</Words>
  <Application>Microsoft Office PowerPoint</Application>
  <PresentationFormat>On-screen Show (4:3)</PresentationFormat>
  <Paragraphs>85</Paragraphs>
  <Slides>87</Slides>
  <Notes>1</Notes>
  <HiddenSlides>0</HiddenSlides>
  <MMClips>0</MMClips>
  <ScaleCrop>false</ScaleCrop>
  <HeadingPairs>
    <vt:vector size="4" baseType="variant">
      <vt:variant>
        <vt:lpstr>Theme</vt:lpstr>
      </vt:variant>
      <vt:variant>
        <vt:i4>2</vt:i4>
      </vt:variant>
      <vt:variant>
        <vt:lpstr>Slide Titles</vt:lpstr>
      </vt:variant>
      <vt:variant>
        <vt:i4>87</vt:i4>
      </vt:variant>
    </vt:vector>
  </HeadingPairs>
  <TitlesOfParts>
    <vt:vector size="89" baseType="lpstr">
      <vt:lpstr>ind_3588_slide</vt:lpstr>
      <vt:lpstr>1_Default Design</vt:lpstr>
      <vt:lpstr>Macedonia</vt:lpstr>
      <vt:lpstr>PowerPoint Presentation</vt:lpstr>
      <vt:lpstr>PowerPoint Presentation</vt:lpstr>
      <vt:lpstr>PowerPoint Presentation</vt:lpstr>
      <vt:lpstr>PowerPoint Presentation</vt:lpstr>
      <vt:lpstr>PowerPoint Presentation</vt:lpstr>
      <vt:lpstr>PowerPoint Presentation</vt:lpstr>
      <vt:lpstr>Skopje</vt:lpstr>
      <vt:lpstr>Stone bridge in Skopje</vt:lpstr>
      <vt:lpstr>Parliament Building</vt:lpstr>
      <vt:lpstr>Ploštad square</vt:lpstr>
      <vt:lpstr>Stone-paved street</vt:lpstr>
      <vt:lpstr>Skopje bazaar Muslim </vt:lpstr>
      <vt:lpstr>Carpets on sale at the Old Bazaar</vt:lpstr>
      <vt:lpstr>Socialist-realist details on Skopje's Concert Hall</vt:lpstr>
      <vt:lpstr>Monument to the Partisans  of Skopje</vt:lpstr>
      <vt:lpstr>Trvdina Kale fortress</vt:lpstr>
      <vt:lpstr>Skopje wood tower church </vt:lpstr>
      <vt:lpstr>Skopje Dimitrija church </vt:lpstr>
      <vt:lpstr>Central post office in Skopje</vt:lpstr>
      <vt:lpstr>Marshal Tito Boulevard: At the end of the street is the Old Train Station, its clock stopped at the moment of the 1963 earthquake.</vt:lpstr>
      <vt:lpstr>Sahat Kulla (Clock Tower) of Sultan Murat Mosque</vt:lpstr>
      <vt:lpstr>Mustafa Pasha Mosque</vt:lpstr>
      <vt:lpstr>Daud Pasha Baths: Built in the 15th century as a bath house while Skopje was under Ottoman rule.</vt:lpstr>
      <vt:lpstr>Monument of Skanderbeu in Skopje</vt:lpstr>
      <vt:lpstr>Skyline</vt:lpstr>
      <vt:lpstr>Memorial House of Mother Teresa in Skopje</vt:lpstr>
      <vt:lpstr>Other towns &amp; cities</vt:lpstr>
      <vt:lpstr>Flag flying over the town of Ohrid </vt:lpstr>
      <vt:lpstr>Ohrid</vt:lpstr>
      <vt:lpstr>Ohrid citadel castle </vt:lpstr>
      <vt:lpstr>Ohrid Fort (Castle)</vt:lpstr>
      <vt:lpstr>National Museum Ohrid</vt:lpstr>
      <vt:lpstr>Eglise Saint Jean Kaneo - Ohrid</vt:lpstr>
      <vt:lpstr>Lake Ohrid</vt:lpstr>
      <vt:lpstr>PowerPoint Presentation</vt:lpstr>
      <vt:lpstr>Ohrid Trpeizza church Orthodox</vt:lpstr>
      <vt:lpstr>St. Pantelejmon Church - Ohrid</vt:lpstr>
      <vt:lpstr>Monastery of Sveti Naum-Ohrid</vt:lpstr>
      <vt:lpstr>Old part of Tetovo</vt:lpstr>
      <vt:lpstr>The Painted Mosque in Tetovo</vt:lpstr>
      <vt:lpstr>Inside the Painted Mosque</vt:lpstr>
      <vt:lpstr>There has been tension and conflict between Sufi Muslims and Sunni Muslims in Tetovo</vt:lpstr>
      <vt:lpstr>Dervish Arabati Baba Tekke in Tetovo</vt:lpstr>
      <vt:lpstr>Dervish Arabati Baba Tekke</vt:lpstr>
      <vt:lpstr>Ottoman era fountain- Dervish Arabati Baba Tekke</vt:lpstr>
      <vt:lpstr>Dervishes</vt:lpstr>
      <vt:lpstr>Historic hammam in the old town  -Ohrid</vt:lpstr>
      <vt:lpstr>Ishak Beg Mosque</vt:lpstr>
      <vt:lpstr>In the city of Strumica with a statue of two men suffering.</vt:lpstr>
      <vt:lpstr>Town of Kriva Palanka</vt:lpstr>
      <vt:lpstr>Bitola bazaar trading shops </vt:lpstr>
      <vt:lpstr>Bitola open air restaurant</vt:lpstr>
      <vt:lpstr>Treskavec monastery </vt:lpstr>
      <vt:lpstr>Treskavec monastery fortress </vt:lpstr>
      <vt:lpstr>Treskavec monastery entrance </vt:lpstr>
      <vt:lpstr>Treskavec Court</vt:lpstr>
      <vt:lpstr>Sveti Naum Monestery and Orthodox Church</vt:lpstr>
      <vt:lpstr>Statue in Prilep commemorating Alexander the Great</vt:lpstr>
      <vt:lpstr>Struga</vt:lpstr>
      <vt:lpstr>The fresh market in Kavadarci</vt:lpstr>
      <vt:lpstr>Landscape and features</vt:lpstr>
      <vt:lpstr>Lake Ohrid</vt:lpstr>
      <vt:lpstr>Lake Ohrid</vt:lpstr>
      <vt:lpstr>Turbulent Lake Ohrid</vt:lpstr>
      <vt:lpstr>the Millenium Cross in Macedonia</vt:lpstr>
      <vt:lpstr>PowerPoint Presentation</vt:lpstr>
      <vt:lpstr>Agricultural fields</vt:lpstr>
      <vt:lpstr>PowerPoint Presentation</vt:lpstr>
      <vt:lpstr>Galicia Natural Park</vt:lpstr>
      <vt:lpstr>Galicia Park Lake</vt:lpstr>
      <vt:lpstr>Lake Matka</vt:lpstr>
      <vt:lpstr>Lake Prespa</vt:lpstr>
      <vt:lpstr>PowerPoint Presentation</vt:lpstr>
      <vt:lpstr>PowerPoint Presentation</vt:lpstr>
      <vt:lpstr>PowerPoint Presentation</vt:lpstr>
      <vt:lpstr>PowerPoint Presentation</vt:lpstr>
      <vt:lpstr>Snowy Mountains</vt:lpstr>
      <vt:lpstr>Statue of Mother Teresa</vt:lpstr>
      <vt:lpstr>People, Culture, &amp; life</vt:lpstr>
      <vt:lpstr>Macedonian Pavements</vt:lpstr>
      <vt:lpstr>Restored Ottoman-style House</vt:lpstr>
      <vt:lpstr>Rugs outside a shop</vt:lpstr>
      <vt:lpstr>Sidewalk Cafe</vt:lpstr>
      <vt:lpstr>Albanian Muslim woman in Tetovo</vt:lpstr>
      <vt:lpstr>Girls with Traditional Dress</vt:lpstr>
      <vt:lpstr>Preparing for Winter Heating</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dc:creator>
  <cp:lastModifiedBy>Joe</cp:lastModifiedBy>
  <cp:revision>21</cp:revision>
  <dcterms:created xsi:type="dcterms:W3CDTF">2011-07-02T14:44:17Z</dcterms:created>
  <dcterms:modified xsi:type="dcterms:W3CDTF">2011-07-03T05:12:24Z</dcterms:modified>
</cp:coreProperties>
</file>